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4"/>
    <p:sldMasterId id="2147483652" r:id="rId5"/>
    <p:sldMasterId id="2147483776" r:id="rId6"/>
  </p:sldMasterIdLst>
  <p:notesMasterIdLst>
    <p:notesMasterId r:id="rId17"/>
  </p:notesMasterIdLst>
  <p:sldIdLst>
    <p:sldId id="256" r:id="rId7"/>
    <p:sldId id="674" r:id="rId8"/>
    <p:sldId id="675" r:id="rId9"/>
    <p:sldId id="676" r:id="rId10"/>
    <p:sldId id="682" r:id="rId11"/>
    <p:sldId id="677" r:id="rId12"/>
    <p:sldId id="678" r:id="rId13"/>
    <p:sldId id="679" r:id="rId14"/>
    <p:sldId id="680" r:id="rId15"/>
    <p:sldId id="681" r:id="rId16"/>
  </p:sldIdLst>
  <p:sldSz cx="12192000" cy="6858000"/>
  <p:notesSz cx="6858000" cy="9144000"/>
  <p:defaultTextStyle>
    <a:defPPr>
      <a:defRPr lang="en-US"/>
    </a:defPPr>
    <a:lvl1pPr marL="0" algn="l" defTabSz="914286" rtl="0" eaLnBrk="1" latinLnBrk="0" hangingPunct="1">
      <a:defRPr sz="1800" kern="1200">
        <a:solidFill>
          <a:schemeClr val="tx1"/>
        </a:solidFill>
        <a:latin typeface="+mn-lt"/>
        <a:ea typeface="+mn-ea"/>
        <a:cs typeface="+mn-cs"/>
      </a:defRPr>
    </a:lvl1pPr>
    <a:lvl2pPr marL="457144" algn="l" defTabSz="914286" rtl="0" eaLnBrk="1" latinLnBrk="0" hangingPunct="1">
      <a:defRPr sz="1800" kern="1200">
        <a:solidFill>
          <a:schemeClr val="tx1"/>
        </a:solidFill>
        <a:latin typeface="+mn-lt"/>
        <a:ea typeface="+mn-ea"/>
        <a:cs typeface="+mn-cs"/>
      </a:defRPr>
    </a:lvl2pPr>
    <a:lvl3pPr marL="914286" algn="l" defTabSz="914286" rtl="0" eaLnBrk="1" latinLnBrk="0" hangingPunct="1">
      <a:defRPr sz="1800" kern="1200">
        <a:solidFill>
          <a:schemeClr val="tx1"/>
        </a:solidFill>
        <a:latin typeface="+mn-lt"/>
        <a:ea typeface="+mn-ea"/>
        <a:cs typeface="+mn-cs"/>
      </a:defRPr>
    </a:lvl3pPr>
    <a:lvl4pPr marL="1371429" algn="l" defTabSz="914286" rtl="0" eaLnBrk="1" latinLnBrk="0" hangingPunct="1">
      <a:defRPr sz="1800" kern="1200">
        <a:solidFill>
          <a:schemeClr val="tx1"/>
        </a:solidFill>
        <a:latin typeface="+mn-lt"/>
        <a:ea typeface="+mn-ea"/>
        <a:cs typeface="+mn-cs"/>
      </a:defRPr>
    </a:lvl4pPr>
    <a:lvl5pPr marL="1828571" algn="l" defTabSz="914286" rtl="0" eaLnBrk="1" latinLnBrk="0" hangingPunct="1">
      <a:defRPr sz="1800" kern="1200">
        <a:solidFill>
          <a:schemeClr val="tx1"/>
        </a:solidFill>
        <a:latin typeface="+mn-lt"/>
        <a:ea typeface="+mn-ea"/>
        <a:cs typeface="+mn-cs"/>
      </a:defRPr>
    </a:lvl5pPr>
    <a:lvl6pPr marL="2285715" algn="l" defTabSz="914286" rtl="0" eaLnBrk="1" latinLnBrk="0" hangingPunct="1">
      <a:defRPr sz="1800" kern="1200">
        <a:solidFill>
          <a:schemeClr val="tx1"/>
        </a:solidFill>
        <a:latin typeface="+mn-lt"/>
        <a:ea typeface="+mn-ea"/>
        <a:cs typeface="+mn-cs"/>
      </a:defRPr>
    </a:lvl6pPr>
    <a:lvl7pPr marL="2742857" algn="l" defTabSz="914286" rtl="0" eaLnBrk="1" latinLnBrk="0" hangingPunct="1">
      <a:defRPr sz="1800" kern="1200">
        <a:solidFill>
          <a:schemeClr val="tx1"/>
        </a:solidFill>
        <a:latin typeface="+mn-lt"/>
        <a:ea typeface="+mn-ea"/>
        <a:cs typeface="+mn-cs"/>
      </a:defRPr>
    </a:lvl7pPr>
    <a:lvl8pPr marL="3200000" algn="l" defTabSz="914286" rtl="0" eaLnBrk="1" latinLnBrk="0" hangingPunct="1">
      <a:defRPr sz="1800" kern="1200">
        <a:solidFill>
          <a:schemeClr val="tx1"/>
        </a:solidFill>
        <a:latin typeface="+mn-lt"/>
        <a:ea typeface="+mn-ea"/>
        <a:cs typeface="+mn-cs"/>
      </a:defRPr>
    </a:lvl8pPr>
    <a:lvl9pPr marL="3657144" algn="l" defTabSz="914286"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72"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ip Hallewell" initials="PH" lastIdx="1" clrIdx="0">
    <p:extLst>
      <p:ext uri="{19B8F6BF-5375-455C-9EA6-DF929625EA0E}">
        <p15:presenceInfo xmlns:p15="http://schemas.microsoft.com/office/powerpoint/2012/main" userId="S::pip.hallewell@airband.co.uk::dbf4ed79-1f94-49c5-9fd6-37aac73dc00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9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58" d="100"/>
          <a:sy n="58" d="100"/>
        </p:scale>
        <p:origin x="90" y="468"/>
      </p:cViewPr>
      <p:guideLst>
        <p:guide orient="horz" pos="2472"/>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46EF6F-7C5A-4A2A-9E3D-4B29FEFE5AD0}" type="datetimeFigureOut">
              <a:rPr lang="en-GB" smtClean="0"/>
              <a:t>21/06/2021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A482D7-36B3-4BB9-BD10-2C4D58B406DD}" type="slidenum">
              <a:rPr lang="en-GB" smtClean="0"/>
              <a:t>‹#›</a:t>
            </a:fld>
            <a:endParaRPr lang="en-GB"/>
          </a:p>
        </p:txBody>
      </p:sp>
    </p:spTree>
    <p:extLst>
      <p:ext uri="{BB962C8B-B14F-4D97-AF65-F5344CB8AC3E}">
        <p14:creationId xmlns:p14="http://schemas.microsoft.com/office/powerpoint/2010/main" val="19037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jpeg"/><Relationship Id="rId1" Type="http://schemas.openxmlformats.org/officeDocument/2006/relationships/slideMaster" Target="../slideMasters/slideMaster3.xml"/><Relationship Id="rId4" Type="http://schemas.openxmlformats.org/officeDocument/2006/relationships/image" Target="../media/image10.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A picture containing drawing&#10;&#10;Description automatically generated">
            <a:extLst>
              <a:ext uri="{FF2B5EF4-FFF2-40B4-BE49-F238E27FC236}">
                <a16:creationId xmlns:a16="http://schemas.microsoft.com/office/drawing/2014/main" id="{C206C5C1-F4EA-4A7D-A699-1E4D6AC8DB0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10885" y="6191250"/>
            <a:ext cx="995390" cy="511174"/>
          </a:xfrm>
          <a:prstGeom prst="rect">
            <a:avLst/>
          </a:prstGeom>
        </p:spPr>
      </p:pic>
      <p:sp>
        <p:nvSpPr>
          <p:cNvPr id="3" name="Date Placeholder 3">
            <a:extLst>
              <a:ext uri="{FF2B5EF4-FFF2-40B4-BE49-F238E27FC236}">
                <a16:creationId xmlns:a16="http://schemas.microsoft.com/office/drawing/2014/main" id="{6FA882B2-A25F-4CFD-A969-7495A0119DEA}"/>
              </a:ext>
            </a:extLst>
          </p:cNvPr>
          <p:cNvSpPr txBox="1">
            <a:spLocks noGrp="1"/>
          </p:cNvSpPr>
          <p:nvPr>
            <p:ph type="dt" sz="half" idx="2"/>
          </p:nvPr>
        </p:nvSpPr>
        <p:spPr>
          <a:xfrm>
            <a:off x="609607" y="6356359"/>
            <a:ext cx="2844799" cy="365129"/>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chemeClr val="bg1"/>
                </a:solidFill>
                <a:uFillTx/>
                <a:latin typeface="Calibri"/>
              </a:defRPr>
            </a:lvl1pPr>
          </a:lstStyle>
          <a:p>
            <a:fld id="{28C42D5D-46A5-414F-97BD-A5081C51FFDA}" type="datetime1">
              <a:rPr lang="en-GB" smtClean="0"/>
              <a:t>21/06/2021</a:t>
            </a:fld>
            <a:endParaRPr lang="en-GB"/>
          </a:p>
        </p:txBody>
      </p:sp>
      <p:sp>
        <p:nvSpPr>
          <p:cNvPr id="5" name="Slide Number Placeholder 5">
            <a:extLst>
              <a:ext uri="{FF2B5EF4-FFF2-40B4-BE49-F238E27FC236}">
                <a16:creationId xmlns:a16="http://schemas.microsoft.com/office/drawing/2014/main" id="{30804A5E-802E-4058-834B-6FA23F0643C3}"/>
              </a:ext>
            </a:extLst>
          </p:cNvPr>
          <p:cNvSpPr txBox="1">
            <a:spLocks noGrp="1"/>
          </p:cNvSpPr>
          <p:nvPr>
            <p:ph type="sldNum" sz="quarter" idx="4"/>
          </p:nvPr>
        </p:nvSpPr>
        <p:spPr>
          <a:xfrm>
            <a:off x="8737609" y="6356359"/>
            <a:ext cx="1835141" cy="365127"/>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chemeClr val="bg1"/>
                </a:solidFill>
                <a:uFillTx/>
                <a:latin typeface="Calibri"/>
              </a:defRPr>
            </a:lvl1pPr>
          </a:lstStyle>
          <a:p>
            <a:fld id="{3A369976-5B2E-48D4-9EA3-D5D540CF770F}" type="slidenum">
              <a:rPr lang="en-GB" smtClean="0"/>
              <a:pPr/>
              <a:t>‹#›</a:t>
            </a:fld>
            <a:endParaRPr lang="en-GB"/>
          </a:p>
        </p:txBody>
      </p:sp>
    </p:spTree>
    <p:extLst>
      <p:ext uri="{BB962C8B-B14F-4D97-AF65-F5344CB8AC3E}">
        <p14:creationId xmlns:p14="http://schemas.microsoft.com/office/powerpoint/2010/main" val="23950237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mp; 2x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CF074AD-5A0D-40B4-813D-34862D7DF200}"/>
              </a:ext>
            </a:extLst>
          </p:cNvPr>
          <p:cNvSpPr/>
          <p:nvPr userDrawn="1"/>
        </p:nvSpPr>
        <p:spPr>
          <a:xfrm>
            <a:off x="0" y="-1"/>
            <a:ext cx="12192000"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9"/>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solidFill>
                <a:latin typeface="+mj-lt"/>
                <a:cs typeface="Arial" pitchFamily="34" charset="0"/>
              </a:defRPr>
            </a:lvl1pPr>
          </a:lstStyle>
          <a:p>
            <a:pPr lvl="0"/>
            <a:r>
              <a:rPr lang="en-US" altLang="ko-KR"/>
              <a:t>BASIC LAYOUT</a:t>
            </a:r>
          </a:p>
        </p:txBody>
      </p:sp>
      <p:sp>
        <p:nvSpPr>
          <p:cNvPr id="9" name="Rectangle 8">
            <a:extLst>
              <a:ext uri="{FF2B5EF4-FFF2-40B4-BE49-F238E27FC236}">
                <a16:creationId xmlns:a16="http://schemas.microsoft.com/office/drawing/2014/main" id="{136F6D66-F2F9-4BF4-99F9-B1BA1142497F}"/>
              </a:ext>
            </a:extLst>
          </p:cNvPr>
          <p:cNvSpPr/>
          <p:nvPr userDrawn="1"/>
        </p:nvSpPr>
        <p:spPr>
          <a:xfrm>
            <a:off x="0" y="6792686"/>
            <a:ext cx="12192000" cy="653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10">
            <a:extLst>
              <a:ext uri="{FF2B5EF4-FFF2-40B4-BE49-F238E27FC236}">
                <a16:creationId xmlns:a16="http://schemas.microsoft.com/office/drawing/2014/main" id="{08CF47D5-7416-4073-BDC9-47DCA8E12CD6}"/>
              </a:ext>
            </a:extLst>
          </p:cNvPr>
          <p:cNvPicPr>
            <a:picLocks noChangeAspect="1"/>
          </p:cNvPicPr>
          <p:nvPr userDrawn="1"/>
        </p:nvPicPr>
        <p:blipFill>
          <a:blip r:embed="rId2"/>
          <a:stretch>
            <a:fillRect/>
          </a:stretch>
        </p:blipFill>
        <p:spPr>
          <a:xfrm>
            <a:off x="11100044" y="6210300"/>
            <a:ext cx="999053" cy="511187"/>
          </a:xfrm>
          <a:prstGeom prst="rect">
            <a:avLst/>
          </a:prstGeom>
          <a:noFill/>
          <a:ln cap="flat">
            <a:noFill/>
          </a:ln>
        </p:spPr>
      </p:pic>
      <p:sp>
        <p:nvSpPr>
          <p:cNvPr id="12" name="Date Placeholder 3">
            <a:extLst>
              <a:ext uri="{FF2B5EF4-FFF2-40B4-BE49-F238E27FC236}">
                <a16:creationId xmlns:a16="http://schemas.microsoft.com/office/drawing/2014/main" id="{C4DC5E90-F294-427C-BC92-CD3953DA52E6}"/>
              </a:ext>
            </a:extLst>
          </p:cNvPr>
          <p:cNvSpPr txBox="1">
            <a:spLocks noGrp="1"/>
          </p:cNvSpPr>
          <p:nvPr>
            <p:ph type="dt" sz="half" idx="2"/>
          </p:nvPr>
        </p:nvSpPr>
        <p:spPr>
          <a:xfrm>
            <a:off x="609607" y="6356359"/>
            <a:ext cx="2844799" cy="365129"/>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rgbClr val="000000"/>
                </a:solidFill>
                <a:uFillTx/>
                <a:latin typeface="Calibri"/>
              </a:defRPr>
            </a:lvl1pPr>
          </a:lstStyle>
          <a:p>
            <a:pPr lvl="0"/>
            <a:fld id="{A2E76AA1-384F-49BC-A486-89033EF40B31}" type="datetime1">
              <a:rPr lang="en-GB" smtClean="0"/>
              <a:t>21/06/2021</a:t>
            </a:fld>
            <a:endParaRPr lang="en-GB"/>
          </a:p>
        </p:txBody>
      </p:sp>
      <p:sp>
        <p:nvSpPr>
          <p:cNvPr id="14" name="Slide Number Placeholder 5">
            <a:extLst>
              <a:ext uri="{FF2B5EF4-FFF2-40B4-BE49-F238E27FC236}">
                <a16:creationId xmlns:a16="http://schemas.microsoft.com/office/drawing/2014/main" id="{2056C6C8-AF15-4201-AAC5-417AB47B15FF}"/>
              </a:ext>
            </a:extLst>
          </p:cNvPr>
          <p:cNvSpPr txBox="1">
            <a:spLocks noGrp="1"/>
          </p:cNvSpPr>
          <p:nvPr>
            <p:ph type="sldNum" sz="quarter" idx="4"/>
          </p:nvPr>
        </p:nvSpPr>
        <p:spPr>
          <a:xfrm>
            <a:off x="8737609" y="6356359"/>
            <a:ext cx="1835141" cy="365127"/>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rgbClr val="000000"/>
                </a:solidFill>
                <a:uFillTx/>
                <a:latin typeface="Calibri"/>
              </a:defRPr>
            </a:lvl1pPr>
          </a:lstStyle>
          <a:p>
            <a:pPr lvl="0"/>
            <a:fld id="{3A369976-5B2E-48D4-9EA3-D5D540CF770F}" type="slidenum">
              <a:t>‹#›</a:t>
            </a:fld>
            <a:endParaRPr lang="en-GB"/>
          </a:p>
        </p:txBody>
      </p:sp>
      <p:sp>
        <p:nvSpPr>
          <p:cNvPr id="11" name="Rectangle 10">
            <a:extLst>
              <a:ext uri="{FF2B5EF4-FFF2-40B4-BE49-F238E27FC236}">
                <a16:creationId xmlns:a16="http://schemas.microsoft.com/office/drawing/2014/main" id="{DD3CD0EF-1475-43A7-BA33-43CF901F6DBA}"/>
              </a:ext>
            </a:extLst>
          </p:cNvPr>
          <p:cNvSpPr/>
          <p:nvPr userDrawn="1"/>
        </p:nvSpPr>
        <p:spPr>
          <a:xfrm>
            <a:off x="-20448" y="13305"/>
            <a:ext cx="12204000" cy="1440000"/>
          </a:xfrm>
          <a:prstGeom prst="rect">
            <a:avLst/>
          </a:prstGeom>
          <a:solidFill>
            <a:srgbClr val="008C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a:p>
        </p:txBody>
      </p:sp>
      <p:sp>
        <p:nvSpPr>
          <p:cNvPr id="15" name="Round Diagonal Corner of Rectangle 6">
            <a:extLst>
              <a:ext uri="{FF2B5EF4-FFF2-40B4-BE49-F238E27FC236}">
                <a16:creationId xmlns:a16="http://schemas.microsoft.com/office/drawing/2014/main" id="{00F12CFC-1CDD-4A20-A30A-1DC12703ACAA}"/>
              </a:ext>
            </a:extLst>
          </p:cNvPr>
          <p:cNvSpPr/>
          <p:nvPr userDrawn="1"/>
        </p:nvSpPr>
        <p:spPr>
          <a:xfrm>
            <a:off x="8448" y="-1704975"/>
            <a:ext cx="10832052" cy="3158280"/>
          </a:xfrm>
          <a:prstGeom prst="round2DiagRect">
            <a:avLst>
              <a:gd name="adj1" fmla="val 50000"/>
              <a:gd name="adj2" fmla="val 0"/>
            </a:avLst>
          </a:prstGeom>
          <a:solidFill>
            <a:srgbClr val="EDED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C41996EA-9A95-4EB8-8AEB-376A38111446}"/>
              </a:ext>
            </a:extLst>
          </p:cNvPr>
          <p:cNvSpPr>
            <a:spLocks noGrp="1"/>
          </p:cNvSpPr>
          <p:nvPr>
            <p:ph sz="quarter" idx="11"/>
          </p:nvPr>
        </p:nvSpPr>
        <p:spPr>
          <a:xfrm>
            <a:off x="889000" y="2185988"/>
            <a:ext cx="4456113" cy="360838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Content Placeholder 4">
            <a:extLst>
              <a:ext uri="{FF2B5EF4-FFF2-40B4-BE49-F238E27FC236}">
                <a16:creationId xmlns:a16="http://schemas.microsoft.com/office/drawing/2014/main" id="{8D7025B8-FB92-45F7-8FCD-0EDEA5ACBA3C}"/>
              </a:ext>
            </a:extLst>
          </p:cNvPr>
          <p:cNvSpPr>
            <a:spLocks noGrp="1"/>
          </p:cNvSpPr>
          <p:nvPr>
            <p:ph sz="quarter" idx="12"/>
          </p:nvPr>
        </p:nvSpPr>
        <p:spPr>
          <a:xfrm>
            <a:off x="6295044" y="2185988"/>
            <a:ext cx="4456113" cy="360838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09328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9" indent="0" algn="ctr">
              <a:buNone/>
              <a:defRPr sz="2000"/>
            </a:lvl2pPr>
            <a:lvl3pPr marL="914418" indent="0" algn="ctr">
              <a:buNone/>
              <a:defRPr sz="1800"/>
            </a:lvl3pPr>
            <a:lvl4pPr marL="1371627" indent="0" algn="ctr">
              <a:buNone/>
              <a:defRPr sz="1600"/>
            </a:lvl4pPr>
            <a:lvl5pPr marL="1828837" indent="0" algn="ctr">
              <a:buNone/>
              <a:defRPr sz="1600"/>
            </a:lvl5pPr>
            <a:lvl6pPr marL="2286046" indent="0" algn="ctr">
              <a:buNone/>
              <a:defRPr sz="1600"/>
            </a:lvl6pPr>
            <a:lvl7pPr marL="2743255" indent="0" algn="ctr">
              <a:buNone/>
              <a:defRPr sz="1600"/>
            </a:lvl7pPr>
            <a:lvl8pPr marL="3200464" indent="0" algn="ctr">
              <a:buNone/>
              <a:defRPr sz="1600"/>
            </a:lvl8pPr>
            <a:lvl9pPr marL="3657673" indent="0" algn="ctr">
              <a:buNone/>
              <a:defRPr sz="1600"/>
            </a:lvl9pPr>
          </a:lstStyle>
          <a:p>
            <a:r>
              <a:rPr lang="en-US"/>
              <a:t>Click to edit Master subtitle style</a:t>
            </a:r>
          </a:p>
        </p:txBody>
      </p:sp>
      <p:sp>
        <p:nvSpPr>
          <p:cNvPr id="4" name="Date Placeholder 3"/>
          <p:cNvSpPr>
            <a:spLocks noGrp="1"/>
          </p:cNvSpPr>
          <p:nvPr>
            <p:ph type="dt" sz="half" idx="10"/>
          </p:nvPr>
        </p:nvSpPr>
        <p:spPr>
          <a:xfrm>
            <a:off x="609607" y="6356359"/>
            <a:ext cx="2844799" cy="365129"/>
          </a:xfrm>
          <a:prstGeom prst="rect">
            <a:avLst/>
          </a:prstGeom>
        </p:spPr>
        <p:txBody>
          <a:bodyPr/>
          <a:lstStyle/>
          <a:p>
            <a:fld id="{F42F1AD8-2C0B-4119-BB92-06554D5D320F}" type="datetimeFigureOut">
              <a:rPr lang="en-GB" smtClean="0"/>
              <a:t>21/06/2021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EEA486-3047-452B-B23B-96E31A557B36}" type="slidenum">
              <a:rPr lang="en-GB" smtClean="0"/>
              <a:t>‹#›</a:t>
            </a:fld>
            <a:endParaRPr lang="en-GB"/>
          </a:p>
        </p:txBody>
      </p:sp>
    </p:spTree>
    <p:extLst>
      <p:ext uri="{BB962C8B-B14F-4D97-AF65-F5344CB8AC3E}">
        <p14:creationId xmlns:p14="http://schemas.microsoft.com/office/powerpoint/2010/main" val="39684931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A picture containing drawing&#10;&#10;Description automatically generated">
            <a:extLst>
              <a:ext uri="{FF2B5EF4-FFF2-40B4-BE49-F238E27FC236}">
                <a16:creationId xmlns:a16="http://schemas.microsoft.com/office/drawing/2014/main" id="{90DEC0DF-52B3-4990-B458-265EF4376B4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10885" y="6191250"/>
            <a:ext cx="995390" cy="511174"/>
          </a:xfrm>
          <a:prstGeom prst="rect">
            <a:avLst/>
          </a:prstGeom>
        </p:spPr>
      </p:pic>
      <p:sp>
        <p:nvSpPr>
          <p:cNvPr id="3" name="Date Placeholder 3">
            <a:extLst>
              <a:ext uri="{FF2B5EF4-FFF2-40B4-BE49-F238E27FC236}">
                <a16:creationId xmlns:a16="http://schemas.microsoft.com/office/drawing/2014/main" id="{7E86BBD0-06C8-4416-B4E0-8DF693B74274}"/>
              </a:ext>
            </a:extLst>
          </p:cNvPr>
          <p:cNvSpPr txBox="1">
            <a:spLocks noGrp="1"/>
          </p:cNvSpPr>
          <p:nvPr>
            <p:ph type="dt" sz="half" idx="2"/>
          </p:nvPr>
        </p:nvSpPr>
        <p:spPr>
          <a:xfrm>
            <a:off x="609607" y="6356359"/>
            <a:ext cx="2844799" cy="365129"/>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chemeClr val="bg1"/>
                </a:solidFill>
                <a:uFillTx/>
                <a:latin typeface="Calibri"/>
              </a:defRPr>
            </a:lvl1pPr>
          </a:lstStyle>
          <a:p>
            <a:fld id="{97ED0677-B2F3-4E9B-8126-F48DB76E6028}" type="datetime1">
              <a:rPr lang="en-GB" smtClean="0"/>
              <a:t>21/06/2021</a:t>
            </a:fld>
            <a:endParaRPr lang="en-GB"/>
          </a:p>
        </p:txBody>
      </p:sp>
      <p:sp>
        <p:nvSpPr>
          <p:cNvPr id="5" name="Slide Number Placeholder 5">
            <a:extLst>
              <a:ext uri="{FF2B5EF4-FFF2-40B4-BE49-F238E27FC236}">
                <a16:creationId xmlns:a16="http://schemas.microsoft.com/office/drawing/2014/main" id="{81DAED84-C402-4CF3-81B9-5C84B8277091}"/>
              </a:ext>
            </a:extLst>
          </p:cNvPr>
          <p:cNvSpPr txBox="1">
            <a:spLocks noGrp="1"/>
          </p:cNvSpPr>
          <p:nvPr>
            <p:ph type="sldNum" sz="quarter" idx="4"/>
          </p:nvPr>
        </p:nvSpPr>
        <p:spPr>
          <a:xfrm>
            <a:off x="8737609" y="6356359"/>
            <a:ext cx="1835141" cy="365127"/>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chemeClr val="bg1"/>
                </a:solidFill>
                <a:uFillTx/>
                <a:latin typeface="Calibri"/>
              </a:defRPr>
            </a:lvl1pPr>
          </a:lstStyle>
          <a:p>
            <a:fld id="{3A369976-5B2E-48D4-9EA3-D5D540CF770F}" type="slidenum">
              <a:rPr lang="en-GB" smtClean="0"/>
              <a:pPr/>
              <a:t>‹#›</a:t>
            </a:fld>
            <a:endParaRPr lang="en-GB"/>
          </a:p>
        </p:txBody>
      </p:sp>
    </p:spTree>
    <p:extLst>
      <p:ext uri="{BB962C8B-B14F-4D97-AF65-F5344CB8AC3E}">
        <p14:creationId xmlns:p14="http://schemas.microsoft.com/office/powerpoint/2010/main" val="992273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A picture containing drawing&#10;&#10;Description automatically generated">
            <a:extLst>
              <a:ext uri="{FF2B5EF4-FFF2-40B4-BE49-F238E27FC236}">
                <a16:creationId xmlns:a16="http://schemas.microsoft.com/office/drawing/2014/main" id="{226B9429-27D4-499E-A017-824B9DB2BF7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10885" y="6191250"/>
            <a:ext cx="995390" cy="511174"/>
          </a:xfrm>
          <a:prstGeom prst="rect">
            <a:avLst/>
          </a:prstGeom>
        </p:spPr>
      </p:pic>
      <p:sp>
        <p:nvSpPr>
          <p:cNvPr id="3" name="Date Placeholder 3">
            <a:extLst>
              <a:ext uri="{FF2B5EF4-FFF2-40B4-BE49-F238E27FC236}">
                <a16:creationId xmlns:a16="http://schemas.microsoft.com/office/drawing/2014/main" id="{FD1DFF05-DA28-480F-AC3F-7F9845F63D59}"/>
              </a:ext>
            </a:extLst>
          </p:cNvPr>
          <p:cNvSpPr txBox="1">
            <a:spLocks noGrp="1"/>
          </p:cNvSpPr>
          <p:nvPr>
            <p:ph type="dt" sz="half" idx="2"/>
          </p:nvPr>
        </p:nvSpPr>
        <p:spPr>
          <a:xfrm>
            <a:off x="609607" y="6356359"/>
            <a:ext cx="2844799" cy="365129"/>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chemeClr val="bg1"/>
                </a:solidFill>
                <a:uFillTx/>
                <a:latin typeface="Calibri"/>
              </a:defRPr>
            </a:lvl1pPr>
          </a:lstStyle>
          <a:p>
            <a:fld id="{CC0FB10F-F7B6-4FCA-A456-AEF9FD346C4C}" type="datetime1">
              <a:rPr lang="en-GB" smtClean="0"/>
              <a:t>21/06/2021</a:t>
            </a:fld>
            <a:endParaRPr lang="en-GB"/>
          </a:p>
        </p:txBody>
      </p:sp>
      <p:sp>
        <p:nvSpPr>
          <p:cNvPr id="5" name="Slide Number Placeholder 5">
            <a:extLst>
              <a:ext uri="{FF2B5EF4-FFF2-40B4-BE49-F238E27FC236}">
                <a16:creationId xmlns:a16="http://schemas.microsoft.com/office/drawing/2014/main" id="{6EE47D70-A7E3-43BA-865C-18C562F68362}"/>
              </a:ext>
            </a:extLst>
          </p:cNvPr>
          <p:cNvSpPr txBox="1">
            <a:spLocks noGrp="1"/>
          </p:cNvSpPr>
          <p:nvPr>
            <p:ph type="sldNum" sz="quarter" idx="4"/>
          </p:nvPr>
        </p:nvSpPr>
        <p:spPr>
          <a:xfrm>
            <a:off x="8737609" y="6356359"/>
            <a:ext cx="1835141" cy="365127"/>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chemeClr val="bg1"/>
                </a:solidFill>
                <a:uFillTx/>
                <a:latin typeface="Calibri"/>
              </a:defRPr>
            </a:lvl1pPr>
          </a:lstStyle>
          <a:p>
            <a:fld id="{3A369976-5B2E-48D4-9EA3-D5D540CF770F}" type="slidenum">
              <a:rPr lang="en-GB" smtClean="0"/>
              <a:pPr/>
              <a:t>‹#›</a:t>
            </a:fld>
            <a:endParaRPr lang="en-GB"/>
          </a:p>
        </p:txBody>
      </p:sp>
    </p:spTree>
    <p:extLst>
      <p:ext uri="{BB962C8B-B14F-4D97-AF65-F5344CB8AC3E}">
        <p14:creationId xmlns:p14="http://schemas.microsoft.com/office/powerpoint/2010/main" val="2657448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A picture containing drawing&#10;&#10;Description automatically generated">
            <a:extLst>
              <a:ext uri="{FF2B5EF4-FFF2-40B4-BE49-F238E27FC236}">
                <a16:creationId xmlns:a16="http://schemas.microsoft.com/office/drawing/2014/main" id="{013D49B1-A120-4B57-8151-EDA5412C725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10885" y="6191250"/>
            <a:ext cx="995390" cy="511174"/>
          </a:xfrm>
          <a:prstGeom prst="rect">
            <a:avLst/>
          </a:prstGeom>
        </p:spPr>
      </p:pic>
      <p:sp>
        <p:nvSpPr>
          <p:cNvPr id="3" name="Date Placeholder 3">
            <a:extLst>
              <a:ext uri="{FF2B5EF4-FFF2-40B4-BE49-F238E27FC236}">
                <a16:creationId xmlns:a16="http://schemas.microsoft.com/office/drawing/2014/main" id="{EFF51A1E-78DB-4150-A5BA-71C8B94ECF3D}"/>
              </a:ext>
            </a:extLst>
          </p:cNvPr>
          <p:cNvSpPr txBox="1">
            <a:spLocks noGrp="1"/>
          </p:cNvSpPr>
          <p:nvPr>
            <p:ph type="dt" sz="half" idx="2"/>
          </p:nvPr>
        </p:nvSpPr>
        <p:spPr>
          <a:xfrm>
            <a:off x="609607" y="6356359"/>
            <a:ext cx="2844799" cy="365129"/>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chemeClr val="bg1"/>
                </a:solidFill>
                <a:uFillTx/>
                <a:latin typeface="Calibri"/>
              </a:defRPr>
            </a:lvl1pPr>
          </a:lstStyle>
          <a:p>
            <a:fld id="{FF501990-3EBF-4F52-90E2-D6B491373F4E}" type="datetime1">
              <a:rPr lang="en-GB" smtClean="0"/>
              <a:t>21/06/2021</a:t>
            </a:fld>
            <a:endParaRPr lang="en-GB"/>
          </a:p>
        </p:txBody>
      </p:sp>
      <p:sp>
        <p:nvSpPr>
          <p:cNvPr id="4" name="Footer Placeholder 4">
            <a:extLst>
              <a:ext uri="{FF2B5EF4-FFF2-40B4-BE49-F238E27FC236}">
                <a16:creationId xmlns:a16="http://schemas.microsoft.com/office/drawing/2014/main" id="{20818465-6A20-4629-8716-FD84DB993A62}"/>
              </a:ext>
            </a:extLst>
          </p:cNvPr>
          <p:cNvSpPr txBox="1">
            <a:spLocks noGrp="1"/>
          </p:cNvSpPr>
          <p:nvPr>
            <p:ph type="ftr" sz="quarter" idx="3"/>
          </p:nvPr>
        </p:nvSpPr>
        <p:spPr>
          <a:xfrm>
            <a:off x="4165604" y="6356359"/>
            <a:ext cx="3860797" cy="365129"/>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chemeClr val="bg1"/>
                </a:solidFill>
                <a:uFillTx/>
                <a:latin typeface="Calibri"/>
              </a:defRPr>
            </a:lvl1pPr>
          </a:lstStyle>
          <a:p>
            <a:endParaRPr lang="en-GB"/>
          </a:p>
        </p:txBody>
      </p:sp>
      <p:sp>
        <p:nvSpPr>
          <p:cNvPr id="5" name="Slide Number Placeholder 5">
            <a:extLst>
              <a:ext uri="{FF2B5EF4-FFF2-40B4-BE49-F238E27FC236}">
                <a16:creationId xmlns:a16="http://schemas.microsoft.com/office/drawing/2014/main" id="{CD060EA3-E9E6-4136-84F3-51922E27DEFA}"/>
              </a:ext>
            </a:extLst>
          </p:cNvPr>
          <p:cNvSpPr txBox="1">
            <a:spLocks noGrp="1"/>
          </p:cNvSpPr>
          <p:nvPr>
            <p:ph type="sldNum" sz="quarter" idx="4"/>
          </p:nvPr>
        </p:nvSpPr>
        <p:spPr>
          <a:xfrm>
            <a:off x="8737609" y="6356359"/>
            <a:ext cx="1835141" cy="365127"/>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chemeClr val="bg1"/>
                </a:solidFill>
                <a:uFillTx/>
                <a:latin typeface="Calibri"/>
              </a:defRPr>
            </a:lvl1pPr>
          </a:lstStyle>
          <a:p>
            <a:fld id="{3A369976-5B2E-48D4-9EA3-D5D540CF770F}" type="slidenum">
              <a:rPr lang="en-GB" smtClean="0"/>
              <a:pPr/>
              <a:t>‹#›</a:t>
            </a:fld>
            <a:endParaRPr lang="en-GB"/>
          </a:p>
        </p:txBody>
      </p:sp>
    </p:spTree>
    <p:extLst>
      <p:ext uri="{BB962C8B-B14F-4D97-AF65-F5344CB8AC3E}">
        <p14:creationId xmlns:p14="http://schemas.microsoft.com/office/powerpoint/2010/main" val="25110726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Styl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A picture containing drawing&#10;&#10;Description automatically generated">
            <a:extLst>
              <a:ext uri="{FF2B5EF4-FFF2-40B4-BE49-F238E27FC236}">
                <a16:creationId xmlns:a16="http://schemas.microsoft.com/office/drawing/2014/main" id="{4C811E27-1822-4E89-B68F-6639D17CDBC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10885" y="6191250"/>
            <a:ext cx="995390" cy="511174"/>
          </a:xfrm>
          <a:prstGeom prst="rect">
            <a:avLst/>
          </a:prstGeom>
        </p:spPr>
      </p:pic>
      <p:sp>
        <p:nvSpPr>
          <p:cNvPr id="3" name="Date Placeholder 3">
            <a:extLst>
              <a:ext uri="{FF2B5EF4-FFF2-40B4-BE49-F238E27FC236}">
                <a16:creationId xmlns:a16="http://schemas.microsoft.com/office/drawing/2014/main" id="{1E97D38D-D0D9-46CD-9FF6-0F9AAE752D89}"/>
              </a:ext>
            </a:extLst>
          </p:cNvPr>
          <p:cNvSpPr txBox="1">
            <a:spLocks noGrp="1"/>
          </p:cNvSpPr>
          <p:nvPr>
            <p:ph type="dt" sz="half" idx="2"/>
          </p:nvPr>
        </p:nvSpPr>
        <p:spPr>
          <a:xfrm>
            <a:off x="609607" y="6356359"/>
            <a:ext cx="2844799" cy="365129"/>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chemeClr val="bg1"/>
                </a:solidFill>
                <a:uFillTx/>
                <a:latin typeface="Calibri"/>
              </a:defRPr>
            </a:lvl1pPr>
          </a:lstStyle>
          <a:p>
            <a:fld id="{2F7A6B95-CC13-4F7E-80B0-726EBC9A4528}" type="datetime1">
              <a:rPr lang="en-GB" smtClean="0"/>
              <a:t>21/06/2021</a:t>
            </a:fld>
            <a:endParaRPr lang="en-GB"/>
          </a:p>
        </p:txBody>
      </p:sp>
      <p:sp>
        <p:nvSpPr>
          <p:cNvPr id="5" name="Slide Number Placeholder 5">
            <a:extLst>
              <a:ext uri="{FF2B5EF4-FFF2-40B4-BE49-F238E27FC236}">
                <a16:creationId xmlns:a16="http://schemas.microsoft.com/office/drawing/2014/main" id="{599A898E-BF92-4F8E-8207-BF57EBAE5BD4}"/>
              </a:ext>
            </a:extLst>
          </p:cNvPr>
          <p:cNvSpPr txBox="1">
            <a:spLocks noGrp="1"/>
          </p:cNvSpPr>
          <p:nvPr>
            <p:ph type="sldNum" sz="quarter" idx="4"/>
          </p:nvPr>
        </p:nvSpPr>
        <p:spPr>
          <a:xfrm>
            <a:off x="8737609" y="6356359"/>
            <a:ext cx="1835141" cy="365127"/>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chemeClr val="bg1"/>
                </a:solidFill>
                <a:uFillTx/>
                <a:latin typeface="Calibri"/>
              </a:defRPr>
            </a:lvl1pPr>
          </a:lstStyle>
          <a:p>
            <a:fld id="{3A369976-5B2E-48D4-9EA3-D5D540CF770F}" type="slidenum">
              <a:rPr lang="en-GB" smtClean="0"/>
              <a:pPr/>
              <a:t>‹#›</a:t>
            </a:fld>
            <a:endParaRPr lang="en-GB"/>
          </a:p>
        </p:txBody>
      </p:sp>
    </p:spTree>
    <p:extLst>
      <p:ext uri="{BB962C8B-B14F-4D97-AF65-F5344CB8AC3E}">
        <p14:creationId xmlns:p14="http://schemas.microsoft.com/office/powerpoint/2010/main" val="4022873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Slide">
    <p:bg>
      <p:bgPr>
        <a:solidFill>
          <a:schemeClr val="accent1"/>
        </a:solidFill>
        <a:effectLst/>
      </p:bgPr>
    </p:bg>
    <p:spTree>
      <p:nvGrpSpPr>
        <p:cNvPr id="1" name=""/>
        <p:cNvGrpSpPr/>
        <p:nvPr/>
      </p:nvGrpSpPr>
      <p:grpSpPr>
        <a:xfrm>
          <a:off x="0" y="0"/>
          <a:ext cx="0" cy="0"/>
          <a:chOff x="0" y="0"/>
          <a:chExt cx="0" cy="0"/>
        </a:xfrm>
      </p:grpSpPr>
      <p:pic>
        <p:nvPicPr>
          <p:cNvPr id="2" name="Picture 1" descr="A picture containing drawing&#10;&#10;Description automatically generated">
            <a:extLst>
              <a:ext uri="{FF2B5EF4-FFF2-40B4-BE49-F238E27FC236}">
                <a16:creationId xmlns:a16="http://schemas.microsoft.com/office/drawing/2014/main" id="{2A90682C-EB54-4889-891D-322620A81D4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10885" y="6191250"/>
            <a:ext cx="995390" cy="511174"/>
          </a:xfrm>
          <a:prstGeom prst="rect">
            <a:avLst/>
          </a:prstGeom>
        </p:spPr>
      </p:pic>
      <p:sp>
        <p:nvSpPr>
          <p:cNvPr id="6" name="Date Placeholder 3">
            <a:extLst>
              <a:ext uri="{FF2B5EF4-FFF2-40B4-BE49-F238E27FC236}">
                <a16:creationId xmlns:a16="http://schemas.microsoft.com/office/drawing/2014/main" id="{2D67AF63-D766-4EA4-A168-69635BCAFB31}"/>
              </a:ext>
            </a:extLst>
          </p:cNvPr>
          <p:cNvSpPr txBox="1">
            <a:spLocks noGrp="1"/>
          </p:cNvSpPr>
          <p:nvPr>
            <p:ph type="dt" sz="half" idx="2"/>
          </p:nvPr>
        </p:nvSpPr>
        <p:spPr>
          <a:xfrm>
            <a:off x="609607" y="6356359"/>
            <a:ext cx="2844799" cy="365129"/>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chemeClr val="bg1"/>
                </a:solidFill>
                <a:uFillTx/>
                <a:latin typeface="Calibri"/>
              </a:defRPr>
            </a:lvl1pPr>
          </a:lstStyle>
          <a:p>
            <a:fld id="{CBE14CCD-04A9-442D-A029-19DADD76FFEB}" type="datetime1">
              <a:rPr lang="en-GB" smtClean="0"/>
              <a:t>21/06/2021</a:t>
            </a:fld>
            <a:endParaRPr lang="en-GB"/>
          </a:p>
        </p:txBody>
      </p:sp>
      <p:sp>
        <p:nvSpPr>
          <p:cNvPr id="8" name="Slide Number Placeholder 5">
            <a:extLst>
              <a:ext uri="{FF2B5EF4-FFF2-40B4-BE49-F238E27FC236}">
                <a16:creationId xmlns:a16="http://schemas.microsoft.com/office/drawing/2014/main" id="{577F775D-9E7E-4AB8-B144-DA9B54A0B313}"/>
              </a:ext>
            </a:extLst>
          </p:cNvPr>
          <p:cNvSpPr txBox="1">
            <a:spLocks noGrp="1"/>
          </p:cNvSpPr>
          <p:nvPr>
            <p:ph type="sldNum" sz="quarter" idx="4"/>
          </p:nvPr>
        </p:nvSpPr>
        <p:spPr>
          <a:xfrm>
            <a:off x="8737609" y="6356359"/>
            <a:ext cx="1835141" cy="365127"/>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chemeClr val="bg1"/>
                </a:solidFill>
                <a:uFillTx/>
                <a:latin typeface="Calibri"/>
              </a:defRPr>
            </a:lvl1pPr>
          </a:lstStyle>
          <a:p>
            <a:fld id="{3A369976-5B2E-48D4-9EA3-D5D540CF770F}" type="slidenum">
              <a:rPr lang="en-GB" smtClean="0"/>
              <a:pPr/>
              <a:t>‹#›</a:t>
            </a:fld>
            <a:endParaRPr lang="en-GB"/>
          </a:p>
        </p:txBody>
      </p:sp>
    </p:spTree>
    <p:extLst>
      <p:ext uri="{BB962C8B-B14F-4D97-AF65-F5344CB8AC3E}">
        <p14:creationId xmlns:p14="http://schemas.microsoft.com/office/powerpoint/2010/main" val="4242940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whit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CF074AD-5A0D-40B4-813D-34862D7DF200}"/>
              </a:ext>
            </a:extLst>
          </p:cNvPr>
          <p:cNvSpPr/>
          <p:nvPr userDrawn="1"/>
        </p:nvSpPr>
        <p:spPr>
          <a:xfrm>
            <a:off x="0" y="-1"/>
            <a:ext cx="12192000"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36F6D66-F2F9-4BF4-99F9-B1BA1142497F}"/>
              </a:ext>
            </a:extLst>
          </p:cNvPr>
          <p:cNvSpPr/>
          <p:nvPr userDrawn="1"/>
        </p:nvSpPr>
        <p:spPr>
          <a:xfrm>
            <a:off x="0" y="6792686"/>
            <a:ext cx="12192000" cy="653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10">
            <a:extLst>
              <a:ext uri="{FF2B5EF4-FFF2-40B4-BE49-F238E27FC236}">
                <a16:creationId xmlns:a16="http://schemas.microsoft.com/office/drawing/2014/main" id="{5E68CDEE-1BAB-4F47-B6A5-45B76384D790}"/>
              </a:ext>
            </a:extLst>
          </p:cNvPr>
          <p:cNvPicPr>
            <a:picLocks noChangeAspect="1"/>
          </p:cNvPicPr>
          <p:nvPr userDrawn="1"/>
        </p:nvPicPr>
        <p:blipFill>
          <a:blip r:embed="rId2"/>
          <a:stretch>
            <a:fillRect/>
          </a:stretch>
        </p:blipFill>
        <p:spPr>
          <a:xfrm>
            <a:off x="11100044" y="6210300"/>
            <a:ext cx="999053" cy="511187"/>
          </a:xfrm>
          <a:prstGeom prst="rect">
            <a:avLst/>
          </a:prstGeom>
          <a:noFill/>
          <a:ln cap="flat">
            <a:noFill/>
          </a:ln>
        </p:spPr>
      </p:pic>
      <p:sp>
        <p:nvSpPr>
          <p:cNvPr id="7" name="Date Placeholder 3">
            <a:extLst>
              <a:ext uri="{FF2B5EF4-FFF2-40B4-BE49-F238E27FC236}">
                <a16:creationId xmlns:a16="http://schemas.microsoft.com/office/drawing/2014/main" id="{969D4107-FEC8-4374-AC05-8E6E911439CF}"/>
              </a:ext>
            </a:extLst>
          </p:cNvPr>
          <p:cNvSpPr txBox="1">
            <a:spLocks noGrp="1"/>
          </p:cNvSpPr>
          <p:nvPr>
            <p:ph type="dt" sz="half" idx="2"/>
          </p:nvPr>
        </p:nvSpPr>
        <p:spPr>
          <a:xfrm>
            <a:off x="609607" y="6356359"/>
            <a:ext cx="2844799" cy="365129"/>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rgbClr val="000000"/>
                </a:solidFill>
                <a:uFillTx/>
                <a:latin typeface="Calibri"/>
              </a:defRPr>
            </a:lvl1pPr>
          </a:lstStyle>
          <a:p>
            <a:pPr lvl="0"/>
            <a:fld id="{ADBA5F00-443E-4973-B431-A35AED008106}" type="datetime1">
              <a:rPr lang="en-GB" smtClean="0"/>
              <a:t>21/06/2021</a:t>
            </a:fld>
            <a:endParaRPr lang="en-GB"/>
          </a:p>
        </p:txBody>
      </p:sp>
      <p:sp>
        <p:nvSpPr>
          <p:cNvPr id="11" name="Slide Number Placeholder 5">
            <a:extLst>
              <a:ext uri="{FF2B5EF4-FFF2-40B4-BE49-F238E27FC236}">
                <a16:creationId xmlns:a16="http://schemas.microsoft.com/office/drawing/2014/main" id="{A5874981-2A98-4668-9B37-E5E84E5ECF68}"/>
              </a:ext>
            </a:extLst>
          </p:cNvPr>
          <p:cNvSpPr txBox="1">
            <a:spLocks noGrp="1"/>
          </p:cNvSpPr>
          <p:nvPr>
            <p:ph type="sldNum" sz="quarter" idx="4"/>
          </p:nvPr>
        </p:nvSpPr>
        <p:spPr>
          <a:xfrm>
            <a:off x="8737609" y="6356359"/>
            <a:ext cx="1835141" cy="365127"/>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rgbClr val="000000"/>
                </a:solidFill>
                <a:uFillTx/>
                <a:latin typeface="Calibri"/>
              </a:defRPr>
            </a:lvl1pPr>
          </a:lstStyle>
          <a:p>
            <a:pPr lvl="0"/>
            <a:fld id="{3A369976-5B2E-48D4-9EA3-D5D540CF770F}" type="slidenum">
              <a:t>‹#›</a:t>
            </a:fld>
            <a:endParaRPr lang="en-GB"/>
          </a:p>
        </p:txBody>
      </p:sp>
      <p:sp>
        <p:nvSpPr>
          <p:cNvPr id="12" name="Rectangle 11">
            <a:extLst>
              <a:ext uri="{FF2B5EF4-FFF2-40B4-BE49-F238E27FC236}">
                <a16:creationId xmlns:a16="http://schemas.microsoft.com/office/drawing/2014/main" id="{972B014A-C932-4194-A06C-A2772182995B}"/>
              </a:ext>
            </a:extLst>
          </p:cNvPr>
          <p:cNvSpPr/>
          <p:nvPr userDrawn="1"/>
        </p:nvSpPr>
        <p:spPr>
          <a:xfrm>
            <a:off x="8127" y="-34320"/>
            <a:ext cx="12204000" cy="1440000"/>
          </a:xfrm>
          <a:prstGeom prst="rect">
            <a:avLst/>
          </a:prstGeom>
          <a:solidFill>
            <a:srgbClr val="008C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a:p>
        </p:txBody>
      </p:sp>
      <p:sp>
        <p:nvSpPr>
          <p:cNvPr id="13" name="Round Diagonal Corner of Rectangle 6">
            <a:extLst>
              <a:ext uri="{FF2B5EF4-FFF2-40B4-BE49-F238E27FC236}">
                <a16:creationId xmlns:a16="http://schemas.microsoft.com/office/drawing/2014/main" id="{E87E5B15-ABDA-484C-A381-69EA707F0DE6}"/>
              </a:ext>
            </a:extLst>
          </p:cNvPr>
          <p:cNvSpPr/>
          <p:nvPr userDrawn="1"/>
        </p:nvSpPr>
        <p:spPr>
          <a:xfrm>
            <a:off x="-20126" y="-1752599"/>
            <a:ext cx="10832052" cy="3158280"/>
          </a:xfrm>
          <a:prstGeom prst="round2DiagRect">
            <a:avLst>
              <a:gd name="adj1" fmla="val 50000"/>
              <a:gd name="adj2" fmla="val 0"/>
            </a:avLst>
          </a:prstGeom>
          <a:solidFill>
            <a:srgbClr val="EDED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9"/>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solidFill>
                <a:latin typeface="+mj-lt"/>
                <a:cs typeface="Arial" pitchFamily="34" charset="0"/>
              </a:defRPr>
            </a:lvl1pPr>
          </a:lstStyle>
          <a:p>
            <a:pPr lvl="0"/>
            <a:r>
              <a:rPr lang="en-US" altLang="ko-KR"/>
              <a:t>BASIC LAYOUT</a:t>
            </a:r>
          </a:p>
        </p:txBody>
      </p:sp>
    </p:spTree>
    <p:extLst>
      <p:ext uri="{BB962C8B-B14F-4D97-AF65-F5344CB8AC3E}">
        <p14:creationId xmlns:p14="http://schemas.microsoft.com/office/powerpoint/2010/main" val="1310287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slide layout">
    <p:spTree>
      <p:nvGrpSpPr>
        <p:cNvPr id="1" name=""/>
        <p:cNvGrpSpPr/>
        <p:nvPr/>
      </p:nvGrpSpPr>
      <p:grpSpPr>
        <a:xfrm>
          <a:off x="0" y="0"/>
          <a:ext cx="0" cy="0"/>
          <a:chOff x="0" y="0"/>
          <a:chExt cx="0" cy="0"/>
        </a:xfrm>
      </p:grpSpPr>
      <p:pic>
        <p:nvPicPr>
          <p:cNvPr id="3" name="Picture 10">
            <a:extLst>
              <a:ext uri="{FF2B5EF4-FFF2-40B4-BE49-F238E27FC236}">
                <a16:creationId xmlns:a16="http://schemas.microsoft.com/office/drawing/2014/main" id="{62E258F8-C551-4C6A-A2DA-6519E153640B}"/>
              </a:ext>
            </a:extLst>
          </p:cNvPr>
          <p:cNvPicPr>
            <a:picLocks noChangeAspect="1"/>
          </p:cNvPicPr>
          <p:nvPr userDrawn="1"/>
        </p:nvPicPr>
        <p:blipFill>
          <a:blip r:embed="rId2"/>
          <a:stretch>
            <a:fillRect/>
          </a:stretch>
        </p:blipFill>
        <p:spPr>
          <a:xfrm>
            <a:off x="11100044" y="6210300"/>
            <a:ext cx="999053" cy="511187"/>
          </a:xfrm>
          <a:prstGeom prst="rect">
            <a:avLst/>
          </a:prstGeom>
          <a:noFill/>
          <a:ln cap="flat">
            <a:noFill/>
          </a:ln>
        </p:spPr>
      </p:pic>
      <p:sp>
        <p:nvSpPr>
          <p:cNvPr id="4" name="Date Placeholder 3">
            <a:extLst>
              <a:ext uri="{FF2B5EF4-FFF2-40B4-BE49-F238E27FC236}">
                <a16:creationId xmlns:a16="http://schemas.microsoft.com/office/drawing/2014/main" id="{29D68F3E-E7CC-46F5-8D45-11714BE3D2F7}"/>
              </a:ext>
            </a:extLst>
          </p:cNvPr>
          <p:cNvSpPr txBox="1">
            <a:spLocks noGrp="1"/>
          </p:cNvSpPr>
          <p:nvPr>
            <p:ph type="dt" sz="half" idx="2"/>
          </p:nvPr>
        </p:nvSpPr>
        <p:spPr>
          <a:xfrm>
            <a:off x="609607" y="6356359"/>
            <a:ext cx="2844799" cy="365129"/>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rgbClr val="000000"/>
                </a:solidFill>
                <a:uFillTx/>
                <a:latin typeface="Calibri"/>
              </a:defRPr>
            </a:lvl1pPr>
          </a:lstStyle>
          <a:p>
            <a:pPr lvl="0"/>
            <a:fld id="{D6CDF5FA-9AA4-4507-9D54-4FE41E0F9922}" type="datetime1">
              <a:rPr lang="en-GB" smtClean="0"/>
              <a:t>21/06/2021</a:t>
            </a:fld>
            <a:endParaRPr lang="en-GB"/>
          </a:p>
        </p:txBody>
      </p:sp>
      <p:sp>
        <p:nvSpPr>
          <p:cNvPr id="6" name="Slide Number Placeholder 5">
            <a:extLst>
              <a:ext uri="{FF2B5EF4-FFF2-40B4-BE49-F238E27FC236}">
                <a16:creationId xmlns:a16="http://schemas.microsoft.com/office/drawing/2014/main" id="{941141AB-0EB1-4AC3-AD5C-6D33BDBD3282}"/>
              </a:ext>
            </a:extLst>
          </p:cNvPr>
          <p:cNvSpPr txBox="1">
            <a:spLocks noGrp="1"/>
          </p:cNvSpPr>
          <p:nvPr>
            <p:ph type="sldNum" sz="quarter" idx="4"/>
          </p:nvPr>
        </p:nvSpPr>
        <p:spPr>
          <a:xfrm>
            <a:off x="8737609" y="6356359"/>
            <a:ext cx="1835141" cy="365127"/>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rgbClr val="000000"/>
                </a:solidFill>
                <a:uFillTx/>
                <a:latin typeface="Calibri"/>
              </a:defRPr>
            </a:lvl1pPr>
          </a:lstStyle>
          <a:p>
            <a:pPr lvl="0"/>
            <a:fld id="{3A369976-5B2E-48D4-9EA3-D5D540CF770F}" type="slidenum">
              <a:t>‹#›</a:t>
            </a:fld>
            <a:endParaRPr lang="en-GB"/>
          </a:p>
        </p:txBody>
      </p:sp>
    </p:spTree>
    <p:extLst>
      <p:ext uri="{BB962C8B-B14F-4D97-AF65-F5344CB8AC3E}">
        <p14:creationId xmlns:p14="http://schemas.microsoft.com/office/powerpoint/2010/main" val="22548951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slide (white)">
    <p:spTree>
      <p:nvGrpSpPr>
        <p:cNvPr id="1" name=""/>
        <p:cNvGrpSpPr/>
        <p:nvPr/>
      </p:nvGrpSpPr>
      <p:grpSpPr>
        <a:xfrm>
          <a:off x="0" y="0"/>
          <a:ext cx="0" cy="0"/>
          <a:chOff x="0" y="0"/>
          <a:chExt cx="0" cy="0"/>
        </a:xfrm>
      </p:grpSpPr>
      <p:pic>
        <p:nvPicPr>
          <p:cNvPr id="2" name="Picture 10">
            <a:extLst>
              <a:ext uri="{FF2B5EF4-FFF2-40B4-BE49-F238E27FC236}">
                <a16:creationId xmlns:a16="http://schemas.microsoft.com/office/drawing/2014/main" id="{104B7121-8A5A-457D-8A6D-5034B3B95707}"/>
              </a:ext>
            </a:extLst>
          </p:cNvPr>
          <p:cNvPicPr>
            <a:picLocks noChangeAspect="1"/>
          </p:cNvPicPr>
          <p:nvPr userDrawn="1"/>
        </p:nvPicPr>
        <p:blipFill>
          <a:blip r:embed="rId2"/>
          <a:stretch>
            <a:fillRect/>
          </a:stretch>
        </p:blipFill>
        <p:spPr>
          <a:xfrm>
            <a:off x="11100044" y="6210300"/>
            <a:ext cx="999053" cy="511187"/>
          </a:xfrm>
          <a:prstGeom prst="rect">
            <a:avLst/>
          </a:prstGeom>
          <a:noFill/>
          <a:ln cap="flat">
            <a:noFill/>
          </a:ln>
        </p:spPr>
      </p:pic>
      <p:sp>
        <p:nvSpPr>
          <p:cNvPr id="3" name="Date Placeholder 3">
            <a:extLst>
              <a:ext uri="{FF2B5EF4-FFF2-40B4-BE49-F238E27FC236}">
                <a16:creationId xmlns:a16="http://schemas.microsoft.com/office/drawing/2014/main" id="{A73BD40A-F978-4433-B416-341301DBC80E}"/>
              </a:ext>
            </a:extLst>
          </p:cNvPr>
          <p:cNvSpPr txBox="1">
            <a:spLocks noGrp="1"/>
          </p:cNvSpPr>
          <p:nvPr>
            <p:ph type="dt" sz="half" idx="2"/>
          </p:nvPr>
        </p:nvSpPr>
        <p:spPr>
          <a:xfrm>
            <a:off x="609607" y="6356359"/>
            <a:ext cx="2844799" cy="365129"/>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rgbClr val="000000"/>
                </a:solidFill>
                <a:uFillTx/>
                <a:latin typeface="Calibri"/>
              </a:defRPr>
            </a:lvl1pPr>
          </a:lstStyle>
          <a:p>
            <a:pPr lvl="0"/>
            <a:fld id="{5096F14E-A45A-4B7F-B95B-5016B7CC73F0}" type="datetime1">
              <a:rPr lang="en-GB" smtClean="0"/>
              <a:t>21/06/2021</a:t>
            </a:fld>
            <a:endParaRPr lang="en-GB"/>
          </a:p>
        </p:txBody>
      </p:sp>
      <p:sp>
        <p:nvSpPr>
          <p:cNvPr id="5" name="Slide Number Placeholder 5">
            <a:extLst>
              <a:ext uri="{FF2B5EF4-FFF2-40B4-BE49-F238E27FC236}">
                <a16:creationId xmlns:a16="http://schemas.microsoft.com/office/drawing/2014/main" id="{441FA2A3-3295-4175-8816-CD5720C9E62A}"/>
              </a:ext>
            </a:extLst>
          </p:cNvPr>
          <p:cNvSpPr txBox="1">
            <a:spLocks noGrp="1"/>
          </p:cNvSpPr>
          <p:nvPr>
            <p:ph type="sldNum" sz="quarter" idx="4"/>
          </p:nvPr>
        </p:nvSpPr>
        <p:spPr>
          <a:xfrm>
            <a:off x="8737609" y="6356359"/>
            <a:ext cx="1835141" cy="365127"/>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rgbClr val="000000"/>
                </a:solidFill>
                <a:uFillTx/>
                <a:latin typeface="Calibri"/>
              </a:defRPr>
            </a:lvl1pPr>
          </a:lstStyle>
          <a:p>
            <a:pPr lvl="0"/>
            <a:fld id="{3A369976-5B2E-48D4-9EA3-D5D540CF770F}" type="slidenum">
              <a:t>‹#›</a:t>
            </a:fld>
            <a:endParaRPr lang="en-GB"/>
          </a:p>
        </p:txBody>
      </p:sp>
    </p:spTree>
    <p:extLst>
      <p:ext uri="{BB962C8B-B14F-4D97-AF65-F5344CB8AC3E}">
        <p14:creationId xmlns:p14="http://schemas.microsoft.com/office/powerpoint/2010/main" val="38275906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Contents slide layout">
    <p:bg>
      <p:bgPr>
        <a:solidFill>
          <a:schemeClr val="accent1"/>
        </a:solid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a:t>BASIC LAYOUT</a:t>
            </a:r>
          </a:p>
        </p:txBody>
      </p:sp>
      <p:sp>
        <p:nvSpPr>
          <p:cNvPr id="4" name="Freeform 44">
            <a:extLst>
              <a:ext uri="{FF2B5EF4-FFF2-40B4-BE49-F238E27FC236}">
                <a16:creationId xmlns:a16="http://schemas.microsoft.com/office/drawing/2014/main" id="{C07FBD2D-6A89-414D-85F9-7BB69D5020BD}"/>
              </a:ext>
            </a:extLst>
          </p:cNvPr>
          <p:cNvSpPr>
            <a:spLocks noChangeAspect="1"/>
          </p:cNvSpPr>
          <p:nvPr/>
        </p:nvSpPr>
        <p:spPr>
          <a:xfrm>
            <a:off x="8608025" y="1457403"/>
            <a:ext cx="2915574" cy="1570864"/>
          </a:xfrm>
          <a:custGeom>
            <a:avLst/>
            <a:gdLst>
              <a:gd name="connsiteX0" fmla="*/ 759126 w 2031627"/>
              <a:gd name="connsiteY0" fmla="*/ 175 h 1094607"/>
              <a:gd name="connsiteX1" fmla="*/ 1202563 w 2031627"/>
              <a:gd name="connsiteY1" fmla="*/ 233386 h 1094607"/>
              <a:gd name="connsiteX2" fmla="*/ 1517075 w 2031627"/>
              <a:gd name="connsiteY2" fmla="*/ 223857 h 1094607"/>
              <a:gd name="connsiteX3" fmla="*/ 1636027 w 2031627"/>
              <a:gd name="connsiteY3" fmla="*/ 467173 h 1094607"/>
              <a:gd name="connsiteX4" fmla="*/ 1993043 w 2031627"/>
              <a:gd name="connsiteY4" fmla="*/ 605752 h 1094607"/>
              <a:gd name="connsiteX5" fmla="*/ 1981034 w 2031627"/>
              <a:gd name="connsiteY5" fmla="*/ 927342 h 1094607"/>
              <a:gd name="connsiteX6" fmla="*/ 1635570 w 2031627"/>
              <a:gd name="connsiteY6" fmla="*/ 1094607 h 1094607"/>
              <a:gd name="connsiteX7" fmla="*/ 417697 w 2031627"/>
              <a:gd name="connsiteY7" fmla="*/ 1091009 h 1094607"/>
              <a:gd name="connsiteX8" fmla="*/ 4450 w 2031627"/>
              <a:gd name="connsiteY8" fmla="*/ 817631 h 1094607"/>
              <a:gd name="connsiteX9" fmla="*/ 298401 w 2031627"/>
              <a:gd name="connsiteY9" fmla="*/ 448930 h 1094607"/>
              <a:gd name="connsiteX10" fmla="*/ 704111 w 2031627"/>
              <a:gd name="connsiteY10" fmla="*/ 3572 h 1094607"/>
              <a:gd name="connsiteX11" fmla="*/ 759126 w 2031627"/>
              <a:gd name="connsiteY11" fmla="*/ 175 h 109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1627" h="1094607">
                <a:moveTo>
                  <a:pt x="759126" y="175"/>
                </a:moveTo>
                <a:cubicBezTo>
                  <a:pt x="1025636" y="-5883"/>
                  <a:pt x="1164300" y="146830"/>
                  <a:pt x="1202563" y="233386"/>
                </a:cubicBezTo>
                <a:cubicBezTo>
                  <a:pt x="1282888" y="192395"/>
                  <a:pt x="1410516" y="166317"/>
                  <a:pt x="1517075" y="223857"/>
                </a:cubicBezTo>
                <a:cubicBezTo>
                  <a:pt x="1603843" y="265350"/>
                  <a:pt x="1655398" y="364274"/>
                  <a:pt x="1636027" y="467173"/>
                </a:cubicBezTo>
                <a:cubicBezTo>
                  <a:pt x="1818665" y="436910"/>
                  <a:pt x="1962089" y="552744"/>
                  <a:pt x="1993043" y="605752"/>
                </a:cubicBezTo>
                <a:cubicBezTo>
                  <a:pt x="2033585" y="679331"/>
                  <a:pt x="2059020" y="824827"/>
                  <a:pt x="1981034" y="927342"/>
                </a:cubicBezTo>
                <a:cubicBezTo>
                  <a:pt x="1895034" y="1028063"/>
                  <a:pt x="1787166" y="1085614"/>
                  <a:pt x="1635570" y="1094607"/>
                </a:cubicBezTo>
                <a:lnTo>
                  <a:pt x="417697" y="1091009"/>
                </a:lnTo>
                <a:cubicBezTo>
                  <a:pt x="190851" y="1097978"/>
                  <a:pt x="45994" y="1027462"/>
                  <a:pt x="4450" y="817631"/>
                </a:cubicBezTo>
                <a:cubicBezTo>
                  <a:pt x="-12314" y="719312"/>
                  <a:pt x="4831" y="512100"/>
                  <a:pt x="298401" y="448930"/>
                </a:cubicBezTo>
                <a:cubicBezTo>
                  <a:pt x="297213" y="309047"/>
                  <a:pt x="387539" y="53920"/>
                  <a:pt x="704111" y="3572"/>
                </a:cubicBezTo>
                <a:cubicBezTo>
                  <a:pt x="723022" y="1690"/>
                  <a:pt x="741358" y="579"/>
                  <a:pt x="759126" y="175"/>
                </a:cubicBezTo>
                <a:close/>
              </a:path>
            </a:pathLst>
          </a:custGeom>
          <a:solidFill>
            <a:schemeClr val="bg1"/>
          </a:solidFill>
          <a:ln w="889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7" name="Freeform 44">
            <a:extLst>
              <a:ext uri="{FF2B5EF4-FFF2-40B4-BE49-F238E27FC236}">
                <a16:creationId xmlns:a16="http://schemas.microsoft.com/office/drawing/2014/main" id="{B11ECC53-3D93-4507-89DA-7C96C5F98371}"/>
              </a:ext>
            </a:extLst>
          </p:cNvPr>
          <p:cNvSpPr>
            <a:spLocks noChangeAspect="1"/>
          </p:cNvSpPr>
          <p:nvPr userDrawn="1"/>
        </p:nvSpPr>
        <p:spPr>
          <a:xfrm flipH="1">
            <a:off x="681574" y="2390853"/>
            <a:ext cx="2915574" cy="1570864"/>
          </a:xfrm>
          <a:custGeom>
            <a:avLst/>
            <a:gdLst>
              <a:gd name="connsiteX0" fmla="*/ 759126 w 2031627"/>
              <a:gd name="connsiteY0" fmla="*/ 175 h 1094607"/>
              <a:gd name="connsiteX1" fmla="*/ 1202563 w 2031627"/>
              <a:gd name="connsiteY1" fmla="*/ 233386 h 1094607"/>
              <a:gd name="connsiteX2" fmla="*/ 1517075 w 2031627"/>
              <a:gd name="connsiteY2" fmla="*/ 223857 h 1094607"/>
              <a:gd name="connsiteX3" fmla="*/ 1636027 w 2031627"/>
              <a:gd name="connsiteY3" fmla="*/ 467173 h 1094607"/>
              <a:gd name="connsiteX4" fmla="*/ 1993043 w 2031627"/>
              <a:gd name="connsiteY4" fmla="*/ 605752 h 1094607"/>
              <a:gd name="connsiteX5" fmla="*/ 1981034 w 2031627"/>
              <a:gd name="connsiteY5" fmla="*/ 927342 h 1094607"/>
              <a:gd name="connsiteX6" fmla="*/ 1635570 w 2031627"/>
              <a:gd name="connsiteY6" fmla="*/ 1094607 h 1094607"/>
              <a:gd name="connsiteX7" fmla="*/ 417697 w 2031627"/>
              <a:gd name="connsiteY7" fmla="*/ 1091009 h 1094607"/>
              <a:gd name="connsiteX8" fmla="*/ 4450 w 2031627"/>
              <a:gd name="connsiteY8" fmla="*/ 817631 h 1094607"/>
              <a:gd name="connsiteX9" fmla="*/ 298401 w 2031627"/>
              <a:gd name="connsiteY9" fmla="*/ 448930 h 1094607"/>
              <a:gd name="connsiteX10" fmla="*/ 704111 w 2031627"/>
              <a:gd name="connsiteY10" fmla="*/ 3572 h 1094607"/>
              <a:gd name="connsiteX11" fmla="*/ 759126 w 2031627"/>
              <a:gd name="connsiteY11" fmla="*/ 175 h 109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1627" h="1094607">
                <a:moveTo>
                  <a:pt x="759126" y="175"/>
                </a:moveTo>
                <a:cubicBezTo>
                  <a:pt x="1025636" y="-5883"/>
                  <a:pt x="1164300" y="146830"/>
                  <a:pt x="1202563" y="233386"/>
                </a:cubicBezTo>
                <a:cubicBezTo>
                  <a:pt x="1282888" y="192395"/>
                  <a:pt x="1410516" y="166317"/>
                  <a:pt x="1517075" y="223857"/>
                </a:cubicBezTo>
                <a:cubicBezTo>
                  <a:pt x="1603843" y="265350"/>
                  <a:pt x="1655398" y="364274"/>
                  <a:pt x="1636027" y="467173"/>
                </a:cubicBezTo>
                <a:cubicBezTo>
                  <a:pt x="1818665" y="436910"/>
                  <a:pt x="1962089" y="552744"/>
                  <a:pt x="1993043" y="605752"/>
                </a:cubicBezTo>
                <a:cubicBezTo>
                  <a:pt x="2033585" y="679331"/>
                  <a:pt x="2059020" y="824827"/>
                  <a:pt x="1981034" y="927342"/>
                </a:cubicBezTo>
                <a:cubicBezTo>
                  <a:pt x="1895034" y="1028063"/>
                  <a:pt x="1787166" y="1085614"/>
                  <a:pt x="1635570" y="1094607"/>
                </a:cubicBezTo>
                <a:lnTo>
                  <a:pt x="417697" y="1091009"/>
                </a:lnTo>
                <a:cubicBezTo>
                  <a:pt x="190851" y="1097978"/>
                  <a:pt x="45994" y="1027462"/>
                  <a:pt x="4450" y="817631"/>
                </a:cubicBezTo>
                <a:cubicBezTo>
                  <a:pt x="-12314" y="719312"/>
                  <a:pt x="4831" y="512100"/>
                  <a:pt x="298401" y="448930"/>
                </a:cubicBezTo>
                <a:cubicBezTo>
                  <a:pt x="297213" y="309047"/>
                  <a:pt x="387539" y="53920"/>
                  <a:pt x="704111" y="3572"/>
                </a:cubicBezTo>
                <a:cubicBezTo>
                  <a:pt x="723022" y="1690"/>
                  <a:pt x="741358" y="579"/>
                  <a:pt x="759126" y="175"/>
                </a:cubicBezTo>
                <a:close/>
              </a:path>
            </a:pathLst>
          </a:custGeom>
          <a:solidFill>
            <a:schemeClr val="bg1"/>
          </a:solidFill>
          <a:ln w="889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6" name="그림 개체 틀 2">
            <a:extLst>
              <a:ext uri="{FF2B5EF4-FFF2-40B4-BE49-F238E27FC236}">
                <a16:creationId xmlns:a16="http://schemas.microsoft.com/office/drawing/2014/main" id="{5B2F270D-6127-4230-AAA0-00D1740544F6}"/>
              </a:ext>
            </a:extLst>
          </p:cNvPr>
          <p:cNvSpPr>
            <a:spLocks noGrp="1"/>
          </p:cNvSpPr>
          <p:nvPr>
            <p:ph type="pic" sz="quarter" idx="59" hasCustomPrompt="1"/>
          </p:nvPr>
        </p:nvSpPr>
        <p:spPr>
          <a:xfrm>
            <a:off x="1811890" y="2529655"/>
            <a:ext cx="1293260" cy="1293260"/>
          </a:xfrm>
          <a:prstGeom prst="ellipse">
            <a:avLst/>
          </a:prstGeom>
          <a:solidFill>
            <a:schemeClr val="bg1">
              <a:lumMod val="8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a:t>Place Your Picture Here</a:t>
            </a:r>
            <a:endParaRPr lang="ko-KR" altLang="en-US"/>
          </a:p>
        </p:txBody>
      </p:sp>
      <p:sp>
        <p:nvSpPr>
          <p:cNvPr id="8" name="그림 개체 틀 2">
            <a:extLst>
              <a:ext uri="{FF2B5EF4-FFF2-40B4-BE49-F238E27FC236}">
                <a16:creationId xmlns:a16="http://schemas.microsoft.com/office/drawing/2014/main" id="{1FCAD4D1-1D22-4C76-A670-F8AC37A106D2}"/>
              </a:ext>
            </a:extLst>
          </p:cNvPr>
          <p:cNvSpPr>
            <a:spLocks noGrp="1"/>
          </p:cNvSpPr>
          <p:nvPr>
            <p:ph type="pic" sz="quarter" idx="60" hasCustomPrompt="1"/>
          </p:nvPr>
        </p:nvSpPr>
        <p:spPr>
          <a:xfrm>
            <a:off x="9117565" y="1596205"/>
            <a:ext cx="1293260" cy="1293260"/>
          </a:xfrm>
          <a:prstGeom prst="ellipse">
            <a:avLst/>
          </a:prstGeom>
          <a:solidFill>
            <a:schemeClr val="bg1">
              <a:lumMod val="8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a:t>Place Your Picture Here</a:t>
            </a:r>
            <a:endParaRPr lang="ko-KR" altLang="en-US"/>
          </a:p>
        </p:txBody>
      </p:sp>
      <p:sp>
        <p:nvSpPr>
          <p:cNvPr id="9" name="Freeform 44">
            <a:extLst>
              <a:ext uri="{FF2B5EF4-FFF2-40B4-BE49-F238E27FC236}">
                <a16:creationId xmlns:a16="http://schemas.microsoft.com/office/drawing/2014/main" id="{C3AF9648-F60B-452B-86AC-AB13E224D3FD}"/>
              </a:ext>
            </a:extLst>
          </p:cNvPr>
          <p:cNvSpPr>
            <a:spLocks noChangeAspect="1"/>
          </p:cNvSpPr>
          <p:nvPr userDrawn="1"/>
        </p:nvSpPr>
        <p:spPr>
          <a:xfrm>
            <a:off x="4705886" y="4314903"/>
            <a:ext cx="2915574" cy="1570864"/>
          </a:xfrm>
          <a:custGeom>
            <a:avLst/>
            <a:gdLst>
              <a:gd name="connsiteX0" fmla="*/ 759126 w 2031627"/>
              <a:gd name="connsiteY0" fmla="*/ 175 h 1094607"/>
              <a:gd name="connsiteX1" fmla="*/ 1202563 w 2031627"/>
              <a:gd name="connsiteY1" fmla="*/ 233386 h 1094607"/>
              <a:gd name="connsiteX2" fmla="*/ 1517075 w 2031627"/>
              <a:gd name="connsiteY2" fmla="*/ 223857 h 1094607"/>
              <a:gd name="connsiteX3" fmla="*/ 1636027 w 2031627"/>
              <a:gd name="connsiteY3" fmla="*/ 467173 h 1094607"/>
              <a:gd name="connsiteX4" fmla="*/ 1993043 w 2031627"/>
              <a:gd name="connsiteY4" fmla="*/ 605752 h 1094607"/>
              <a:gd name="connsiteX5" fmla="*/ 1981034 w 2031627"/>
              <a:gd name="connsiteY5" fmla="*/ 927342 h 1094607"/>
              <a:gd name="connsiteX6" fmla="*/ 1635570 w 2031627"/>
              <a:gd name="connsiteY6" fmla="*/ 1094607 h 1094607"/>
              <a:gd name="connsiteX7" fmla="*/ 417697 w 2031627"/>
              <a:gd name="connsiteY7" fmla="*/ 1091009 h 1094607"/>
              <a:gd name="connsiteX8" fmla="*/ 4450 w 2031627"/>
              <a:gd name="connsiteY8" fmla="*/ 817631 h 1094607"/>
              <a:gd name="connsiteX9" fmla="*/ 298401 w 2031627"/>
              <a:gd name="connsiteY9" fmla="*/ 448930 h 1094607"/>
              <a:gd name="connsiteX10" fmla="*/ 704111 w 2031627"/>
              <a:gd name="connsiteY10" fmla="*/ 3572 h 1094607"/>
              <a:gd name="connsiteX11" fmla="*/ 759126 w 2031627"/>
              <a:gd name="connsiteY11" fmla="*/ 175 h 109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31627" h="1094607">
                <a:moveTo>
                  <a:pt x="759126" y="175"/>
                </a:moveTo>
                <a:cubicBezTo>
                  <a:pt x="1025636" y="-5883"/>
                  <a:pt x="1164300" y="146830"/>
                  <a:pt x="1202563" y="233386"/>
                </a:cubicBezTo>
                <a:cubicBezTo>
                  <a:pt x="1282888" y="192395"/>
                  <a:pt x="1410516" y="166317"/>
                  <a:pt x="1517075" y="223857"/>
                </a:cubicBezTo>
                <a:cubicBezTo>
                  <a:pt x="1603843" y="265350"/>
                  <a:pt x="1655398" y="364274"/>
                  <a:pt x="1636027" y="467173"/>
                </a:cubicBezTo>
                <a:cubicBezTo>
                  <a:pt x="1818665" y="436910"/>
                  <a:pt x="1962089" y="552744"/>
                  <a:pt x="1993043" y="605752"/>
                </a:cubicBezTo>
                <a:cubicBezTo>
                  <a:pt x="2033585" y="679331"/>
                  <a:pt x="2059020" y="824827"/>
                  <a:pt x="1981034" y="927342"/>
                </a:cubicBezTo>
                <a:cubicBezTo>
                  <a:pt x="1895034" y="1028063"/>
                  <a:pt x="1787166" y="1085614"/>
                  <a:pt x="1635570" y="1094607"/>
                </a:cubicBezTo>
                <a:lnTo>
                  <a:pt x="417697" y="1091009"/>
                </a:lnTo>
                <a:cubicBezTo>
                  <a:pt x="190851" y="1097978"/>
                  <a:pt x="45994" y="1027462"/>
                  <a:pt x="4450" y="817631"/>
                </a:cubicBezTo>
                <a:cubicBezTo>
                  <a:pt x="-12314" y="719312"/>
                  <a:pt x="4831" y="512100"/>
                  <a:pt x="298401" y="448930"/>
                </a:cubicBezTo>
                <a:cubicBezTo>
                  <a:pt x="297213" y="309047"/>
                  <a:pt x="387539" y="53920"/>
                  <a:pt x="704111" y="3572"/>
                </a:cubicBezTo>
                <a:cubicBezTo>
                  <a:pt x="723022" y="1690"/>
                  <a:pt x="741358" y="579"/>
                  <a:pt x="759126" y="175"/>
                </a:cubicBezTo>
                <a:close/>
              </a:path>
            </a:pathLst>
          </a:custGeom>
          <a:solidFill>
            <a:schemeClr val="bg1"/>
          </a:solidFill>
          <a:ln w="889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solidFill>
                <a:schemeClr val="tx1"/>
              </a:solidFill>
            </a:endParaRPr>
          </a:p>
        </p:txBody>
      </p:sp>
      <p:sp>
        <p:nvSpPr>
          <p:cNvPr id="10" name="그림 개체 틀 2">
            <a:extLst>
              <a:ext uri="{FF2B5EF4-FFF2-40B4-BE49-F238E27FC236}">
                <a16:creationId xmlns:a16="http://schemas.microsoft.com/office/drawing/2014/main" id="{ADE84C9C-AE4C-4919-85E3-27955132D9EC}"/>
              </a:ext>
            </a:extLst>
          </p:cNvPr>
          <p:cNvSpPr>
            <a:spLocks noGrp="1"/>
          </p:cNvSpPr>
          <p:nvPr>
            <p:ph type="pic" sz="quarter" idx="61" hasCustomPrompt="1"/>
          </p:nvPr>
        </p:nvSpPr>
        <p:spPr>
          <a:xfrm>
            <a:off x="5202790" y="4453705"/>
            <a:ext cx="1293260" cy="1293260"/>
          </a:xfrm>
          <a:prstGeom prst="ellipse">
            <a:avLst/>
          </a:prstGeom>
          <a:solidFill>
            <a:schemeClr val="bg1">
              <a:lumMod val="8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a:t>Place Your Picture Here</a:t>
            </a:r>
            <a:endParaRPr lang="ko-KR" altLang="en-US"/>
          </a:p>
        </p:txBody>
      </p:sp>
      <p:pic>
        <p:nvPicPr>
          <p:cNvPr id="11" name="Picture 10" descr="A picture containing drawing&#10;&#10;Description automatically generated">
            <a:extLst>
              <a:ext uri="{FF2B5EF4-FFF2-40B4-BE49-F238E27FC236}">
                <a16:creationId xmlns:a16="http://schemas.microsoft.com/office/drawing/2014/main" id="{1C69B127-9EE4-4235-AA54-7F6C211C830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10885" y="6191250"/>
            <a:ext cx="995390" cy="511174"/>
          </a:xfrm>
          <a:prstGeom prst="rect">
            <a:avLst/>
          </a:prstGeom>
        </p:spPr>
      </p:pic>
      <p:sp>
        <p:nvSpPr>
          <p:cNvPr id="12" name="Date Placeholder 3">
            <a:extLst>
              <a:ext uri="{FF2B5EF4-FFF2-40B4-BE49-F238E27FC236}">
                <a16:creationId xmlns:a16="http://schemas.microsoft.com/office/drawing/2014/main" id="{5CE4CF53-4DC2-4BC2-98DC-CFC88F366530}"/>
              </a:ext>
            </a:extLst>
          </p:cNvPr>
          <p:cNvSpPr txBox="1">
            <a:spLocks noGrp="1"/>
          </p:cNvSpPr>
          <p:nvPr>
            <p:ph type="dt" sz="half" idx="2"/>
          </p:nvPr>
        </p:nvSpPr>
        <p:spPr>
          <a:xfrm>
            <a:off x="609607" y="6356359"/>
            <a:ext cx="2844799" cy="365129"/>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chemeClr val="bg1"/>
                </a:solidFill>
                <a:uFillTx/>
                <a:latin typeface="Calibri"/>
              </a:defRPr>
            </a:lvl1pPr>
          </a:lstStyle>
          <a:p>
            <a:fld id="{B92D6564-28AD-4585-807A-46E8AD595856}" type="datetime1">
              <a:rPr lang="en-GB" smtClean="0"/>
              <a:t>21/06/2021</a:t>
            </a:fld>
            <a:endParaRPr lang="en-GB"/>
          </a:p>
        </p:txBody>
      </p:sp>
      <p:sp>
        <p:nvSpPr>
          <p:cNvPr id="14" name="Slide Number Placeholder 5">
            <a:extLst>
              <a:ext uri="{FF2B5EF4-FFF2-40B4-BE49-F238E27FC236}">
                <a16:creationId xmlns:a16="http://schemas.microsoft.com/office/drawing/2014/main" id="{727CEAC0-0835-49CE-80E9-E9B6059B5635}"/>
              </a:ext>
            </a:extLst>
          </p:cNvPr>
          <p:cNvSpPr txBox="1">
            <a:spLocks noGrp="1"/>
          </p:cNvSpPr>
          <p:nvPr>
            <p:ph type="sldNum" sz="quarter" idx="4"/>
          </p:nvPr>
        </p:nvSpPr>
        <p:spPr>
          <a:xfrm>
            <a:off x="8737609" y="6356359"/>
            <a:ext cx="1835141" cy="365127"/>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chemeClr val="bg1"/>
                </a:solidFill>
                <a:uFillTx/>
                <a:latin typeface="Calibri"/>
              </a:defRPr>
            </a:lvl1pPr>
          </a:lstStyle>
          <a:p>
            <a:fld id="{3A369976-5B2E-48D4-9EA3-D5D540CF770F}" type="slidenum">
              <a:rPr lang="en-GB" smtClean="0"/>
              <a:pPr/>
              <a:t>‹#›</a:t>
            </a:fld>
            <a:endParaRPr lang="en-GB"/>
          </a:p>
        </p:txBody>
      </p:sp>
    </p:spTree>
    <p:extLst>
      <p:ext uri="{BB962C8B-B14F-4D97-AF65-F5344CB8AC3E}">
        <p14:creationId xmlns:p14="http://schemas.microsoft.com/office/powerpoint/2010/main" val="33041298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Image slide layout">
    <p:spTree>
      <p:nvGrpSpPr>
        <p:cNvPr id="1" name=""/>
        <p:cNvGrpSpPr/>
        <p:nvPr/>
      </p:nvGrpSpPr>
      <p:grpSpPr>
        <a:xfrm>
          <a:off x="0" y="0"/>
          <a:ext cx="0" cy="0"/>
          <a:chOff x="0" y="0"/>
          <a:chExt cx="0" cy="0"/>
        </a:xfrm>
      </p:grpSpPr>
      <p:sp>
        <p:nvSpPr>
          <p:cNvPr id="2" name="그림 개체 틀 2">
            <a:extLst>
              <a:ext uri="{FF2B5EF4-FFF2-40B4-BE49-F238E27FC236}">
                <a16:creationId xmlns:a16="http://schemas.microsoft.com/office/drawing/2014/main" id="{AB178950-6460-489A-86E8-DA7944855983}"/>
              </a:ext>
            </a:extLst>
          </p:cNvPr>
          <p:cNvSpPr>
            <a:spLocks noGrp="1"/>
          </p:cNvSpPr>
          <p:nvPr>
            <p:ph type="pic" sz="quarter" idx="46" hasCustomPrompt="1"/>
          </p:nvPr>
        </p:nvSpPr>
        <p:spPr>
          <a:xfrm>
            <a:off x="1875633" y="1819076"/>
            <a:ext cx="9593277" cy="2645996"/>
          </a:xfrm>
          <a:custGeom>
            <a:avLst/>
            <a:gdLst>
              <a:gd name="connsiteX0" fmla="*/ 0 w 6913722"/>
              <a:gd name="connsiteY0" fmla="*/ 0 h 1800200"/>
              <a:gd name="connsiteX1" fmla="*/ 6913722 w 6913722"/>
              <a:gd name="connsiteY1" fmla="*/ 0 h 1800200"/>
              <a:gd name="connsiteX2" fmla="*/ 6913722 w 6913722"/>
              <a:gd name="connsiteY2" fmla="*/ 1800200 h 1800200"/>
              <a:gd name="connsiteX3" fmla="*/ 0 w 6913722"/>
              <a:gd name="connsiteY3" fmla="*/ 1800200 h 1800200"/>
              <a:gd name="connsiteX4" fmla="*/ 0 w 6913722"/>
              <a:gd name="connsiteY4" fmla="*/ 0 h 1800200"/>
              <a:gd name="connsiteX0" fmla="*/ 0 w 6913722"/>
              <a:gd name="connsiteY0" fmla="*/ 0 h 1800200"/>
              <a:gd name="connsiteX1" fmla="*/ 6913722 w 6913722"/>
              <a:gd name="connsiteY1" fmla="*/ 0 h 1800200"/>
              <a:gd name="connsiteX2" fmla="*/ 6913722 w 6913722"/>
              <a:gd name="connsiteY2" fmla="*/ 1800200 h 1800200"/>
              <a:gd name="connsiteX3" fmla="*/ 1103257 w 6913722"/>
              <a:gd name="connsiteY3" fmla="*/ 1791789 h 1800200"/>
              <a:gd name="connsiteX4" fmla="*/ 0 w 6913722"/>
              <a:gd name="connsiteY4" fmla="*/ 1800200 h 1800200"/>
              <a:gd name="connsiteX5" fmla="*/ 0 w 6913722"/>
              <a:gd name="connsiteY5" fmla="*/ 0 h 1800200"/>
              <a:gd name="connsiteX0" fmla="*/ 0 w 6913722"/>
              <a:gd name="connsiteY0" fmla="*/ 0 h 1800200"/>
              <a:gd name="connsiteX1" fmla="*/ 6913722 w 6913722"/>
              <a:gd name="connsiteY1" fmla="*/ 0 h 1800200"/>
              <a:gd name="connsiteX2" fmla="*/ 6913722 w 6913722"/>
              <a:gd name="connsiteY2" fmla="*/ 1800200 h 1800200"/>
              <a:gd name="connsiteX3" fmla="*/ 1489151 w 6913722"/>
              <a:gd name="connsiteY3" fmla="*/ 1800178 h 1800200"/>
              <a:gd name="connsiteX4" fmla="*/ 1103257 w 6913722"/>
              <a:gd name="connsiteY4" fmla="*/ 1791789 h 1800200"/>
              <a:gd name="connsiteX5" fmla="*/ 0 w 6913722"/>
              <a:gd name="connsiteY5" fmla="*/ 1800200 h 1800200"/>
              <a:gd name="connsiteX6" fmla="*/ 0 w 6913722"/>
              <a:gd name="connsiteY6" fmla="*/ 0 h 1800200"/>
              <a:gd name="connsiteX0" fmla="*/ 0 w 6913722"/>
              <a:gd name="connsiteY0" fmla="*/ 0 h 1800200"/>
              <a:gd name="connsiteX1" fmla="*/ 6913722 w 6913722"/>
              <a:gd name="connsiteY1" fmla="*/ 0 h 1800200"/>
              <a:gd name="connsiteX2" fmla="*/ 6913722 w 6913722"/>
              <a:gd name="connsiteY2" fmla="*/ 1800200 h 1800200"/>
              <a:gd name="connsiteX3" fmla="*/ 1489151 w 6913722"/>
              <a:gd name="connsiteY3" fmla="*/ 1800178 h 1800200"/>
              <a:gd name="connsiteX4" fmla="*/ 1287815 w 6913722"/>
              <a:gd name="connsiteY4" fmla="*/ 1791789 h 1800200"/>
              <a:gd name="connsiteX5" fmla="*/ 1103257 w 6913722"/>
              <a:gd name="connsiteY5" fmla="*/ 1791789 h 1800200"/>
              <a:gd name="connsiteX6" fmla="*/ 0 w 6913722"/>
              <a:gd name="connsiteY6" fmla="*/ 1800200 h 1800200"/>
              <a:gd name="connsiteX7" fmla="*/ 0 w 6913722"/>
              <a:gd name="connsiteY7" fmla="*/ 0 h 1800200"/>
              <a:gd name="connsiteX0" fmla="*/ 0 w 6913722"/>
              <a:gd name="connsiteY0" fmla="*/ 0 h 1951179"/>
              <a:gd name="connsiteX1" fmla="*/ 6913722 w 6913722"/>
              <a:gd name="connsiteY1" fmla="*/ 0 h 1951179"/>
              <a:gd name="connsiteX2" fmla="*/ 6913722 w 6913722"/>
              <a:gd name="connsiteY2" fmla="*/ 1800200 h 1951179"/>
              <a:gd name="connsiteX3" fmla="*/ 1489151 w 6913722"/>
              <a:gd name="connsiteY3" fmla="*/ 1800178 h 1951179"/>
              <a:gd name="connsiteX4" fmla="*/ 1296204 w 6913722"/>
              <a:gd name="connsiteY4" fmla="*/ 1951179 h 1951179"/>
              <a:gd name="connsiteX5" fmla="*/ 1103257 w 6913722"/>
              <a:gd name="connsiteY5" fmla="*/ 1791789 h 1951179"/>
              <a:gd name="connsiteX6" fmla="*/ 0 w 6913722"/>
              <a:gd name="connsiteY6" fmla="*/ 1800200 h 1951179"/>
              <a:gd name="connsiteX7" fmla="*/ 0 w 6913722"/>
              <a:gd name="connsiteY7" fmla="*/ 0 h 1951179"/>
              <a:gd name="connsiteX0" fmla="*/ 0 w 6913722"/>
              <a:gd name="connsiteY0" fmla="*/ 0 h 2002718"/>
              <a:gd name="connsiteX1" fmla="*/ 6913722 w 6913722"/>
              <a:gd name="connsiteY1" fmla="*/ 0 h 2002718"/>
              <a:gd name="connsiteX2" fmla="*/ 6913722 w 6913722"/>
              <a:gd name="connsiteY2" fmla="*/ 1800200 h 2002718"/>
              <a:gd name="connsiteX3" fmla="*/ 1489151 w 6913722"/>
              <a:gd name="connsiteY3" fmla="*/ 1800178 h 2002718"/>
              <a:gd name="connsiteX4" fmla="*/ 1303214 w 6913722"/>
              <a:gd name="connsiteY4" fmla="*/ 2002718 h 2002718"/>
              <a:gd name="connsiteX5" fmla="*/ 1103257 w 6913722"/>
              <a:gd name="connsiteY5" fmla="*/ 1791789 h 2002718"/>
              <a:gd name="connsiteX6" fmla="*/ 0 w 6913722"/>
              <a:gd name="connsiteY6" fmla="*/ 1800200 h 2002718"/>
              <a:gd name="connsiteX7" fmla="*/ 0 w 6913722"/>
              <a:gd name="connsiteY7" fmla="*/ 0 h 2002718"/>
              <a:gd name="connsiteX0" fmla="*/ 0 w 6913722"/>
              <a:gd name="connsiteY0" fmla="*/ 0 h 2002718"/>
              <a:gd name="connsiteX1" fmla="*/ 6913722 w 6913722"/>
              <a:gd name="connsiteY1" fmla="*/ 0 h 2002718"/>
              <a:gd name="connsiteX2" fmla="*/ 6913722 w 6913722"/>
              <a:gd name="connsiteY2" fmla="*/ 1800200 h 2002718"/>
              <a:gd name="connsiteX3" fmla="*/ 1489151 w 6913722"/>
              <a:gd name="connsiteY3" fmla="*/ 1800178 h 2002718"/>
              <a:gd name="connsiteX4" fmla="*/ 1289193 w 6913722"/>
              <a:gd name="connsiteY4" fmla="*/ 2002718 h 2002718"/>
              <a:gd name="connsiteX5" fmla="*/ 1103257 w 6913722"/>
              <a:gd name="connsiteY5" fmla="*/ 1791789 h 2002718"/>
              <a:gd name="connsiteX6" fmla="*/ 0 w 6913722"/>
              <a:gd name="connsiteY6" fmla="*/ 1800200 h 2002718"/>
              <a:gd name="connsiteX7" fmla="*/ 0 w 6913722"/>
              <a:gd name="connsiteY7" fmla="*/ 0 h 2002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913722" h="2002718">
                <a:moveTo>
                  <a:pt x="0" y="0"/>
                </a:moveTo>
                <a:lnTo>
                  <a:pt x="6913722" y="0"/>
                </a:lnTo>
                <a:lnTo>
                  <a:pt x="6913722" y="1800200"/>
                </a:lnTo>
                <a:lnTo>
                  <a:pt x="1489151" y="1800178"/>
                </a:lnTo>
                <a:lnTo>
                  <a:pt x="1289193" y="2002718"/>
                </a:lnTo>
                <a:lnTo>
                  <a:pt x="1103257" y="1791789"/>
                </a:lnTo>
                <a:lnTo>
                  <a:pt x="0" y="1800200"/>
                </a:lnTo>
                <a:lnTo>
                  <a:pt x="0" y="0"/>
                </a:lnTo>
                <a:close/>
              </a:path>
            </a:pathLst>
          </a:cu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marR="0" indent="0" algn="ctr" defTabSz="914423" rtl="0" eaLnBrk="1" fontAlgn="auto" latinLnBrk="0" hangingPunct="1">
              <a:lnSpc>
                <a:spcPct val="90000"/>
              </a:lnSpc>
              <a:spcBef>
                <a:spcPts val="1000"/>
              </a:spcBef>
              <a:spcAft>
                <a:spcPts val="0"/>
              </a:spcAft>
              <a:buClrTx/>
              <a:buSzTx/>
              <a:buFont typeface="Arial" panose="020B0604020202020204" pitchFamily="34" charset="0"/>
              <a:buNone/>
              <a:tabLst/>
              <a:defRPr lang="ko-KR" altLang="en-US" sz="1200" dirty="0">
                <a:solidFill>
                  <a:schemeClr val="tx1">
                    <a:lumMod val="75000"/>
                    <a:lumOff val="25000"/>
                  </a:schemeClr>
                </a:solidFill>
              </a:defRPr>
            </a:lvl1pPr>
          </a:lstStyle>
          <a:p>
            <a:pPr marL="0" marR="0" lvl="0" indent="0" algn="ctr" defTabSz="91442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ltLang="ko-KR"/>
              <a:t>Place Your Picture Here And Send To Back</a:t>
            </a:r>
            <a:endParaRPr lang="ko-KR" altLang="en-US"/>
          </a:p>
        </p:txBody>
      </p:sp>
      <p:sp>
        <p:nvSpPr>
          <p:cNvPr id="3" name="Rectangle 2">
            <a:extLst>
              <a:ext uri="{FF2B5EF4-FFF2-40B4-BE49-F238E27FC236}">
                <a16:creationId xmlns:a16="http://schemas.microsoft.com/office/drawing/2014/main" id="{D50AE06E-08A3-48B7-8322-CE3798623A8B}"/>
              </a:ext>
            </a:extLst>
          </p:cNvPr>
          <p:cNvSpPr/>
          <p:nvPr userDrawn="1"/>
        </p:nvSpPr>
        <p:spPr>
          <a:xfrm>
            <a:off x="-1" y="1819076"/>
            <a:ext cx="1875635" cy="2389975"/>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a:p>
        </p:txBody>
      </p:sp>
      <p:sp>
        <p:nvSpPr>
          <p:cNvPr id="4" name="그림 개체 틀 2">
            <a:extLst>
              <a:ext uri="{FF2B5EF4-FFF2-40B4-BE49-F238E27FC236}">
                <a16:creationId xmlns:a16="http://schemas.microsoft.com/office/drawing/2014/main" id="{A708D5EC-6A83-4792-81FB-2ECCB0ABE2A2}"/>
              </a:ext>
            </a:extLst>
          </p:cNvPr>
          <p:cNvSpPr>
            <a:spLocks noGrp="1"/>
          </p:cNvSpPr>
          <p:nvPr>
            <p:ph type="pic" sz="quarter" idx="58" hasCustomPrompt="1"/>
          </p:nvPr>
        </p:nvSpPr>
        <p:spPr>
          <a:xfrm>
            <a:off x="9615413" y="4396978"/>
            <a:ext cx="1853497" cy="167044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a:t>Place Your Picture Here</a:t>
            </a:r>
            <a:endParaRPr lang="ko-KR" altLang="en-US"/>
          </a:p>
        </p:txBody>
      </p:sp>
      <p:sp>
        <p:nvSpPr>
          <p:cNvPr id="5" name="그림 개체 틀 2">
            <a:extLst>
              <a:ext uri="{FF2B5EF4-FFF2-40B4-BE49-F238E27FC236}">
                <a16:creationId xmlns:a16="http://schemas.microsoft.com/office/drawing/2014/main" id="{DD53BE75-DFE8-4D1E-89D4-0824C71EED78}"/>
              </a:ext>
            </a:extLst>
          </p:cNvPr>
          <p:cNvSpPr>
            <a:spLocks noGrp="1"/>
          </p:cNvSpPr>
          <p:nvPr>
            <p:ph type="pic" sz="quarter" idx="59" hasCustomPrompt="1"/>
          </p:nvPr>
        </p:nvSpPr>
        <p:spPr>
          <a:xfrm>
            <a:off x="7570712" y="4396978"/>
            <a:ext cx="1853497" cy="1670440"/>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a:t>Place Your Picture Here</a:t>
            </a:r>
            <a:endParaRPr lang="ko-KR" altLang="en-US"/>
          </a:p>
        </p:txBody>
      </p:sp>
      <p:sp>
        <p:nvSpPr>
          <p:cNvPr id="6" name="Text Placeholder 9">
            <a:extLst>
              <a:ext uri="{FF2B5EF4-FFF2-40B4-BE49-F238E27FC236}">
                <a16:creationId xmlns:a16="http://schemas.microsoft.com/office/drawing/2014/main" id="{93642239-33D4-4D2F-AC90-7781FC846D6F}"/>
              </a:ext>
            </a:extLst>
          </p:cNvPr>
          <p:cNvSpPr>
            <a:spLocks noGrp="1"/>
          </p:cNvSpPr>
          <p:nvPr>
            <p:ph type="body" sz="quarter" idx="16"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a:t>BASIC LAYOUT</a:t>
            </a:r>
          </a:p>
        </p:txBody>
      </p:sp>
      <p:pic>
        <p:nvPicPr>
          <p:cNvPr id="8" name="Picture 10">
            <a:extLst>
              <a:ext uri="{FF2B5EF4-FFF2-40B4-BE49-F238E27FC236}">
                <a16:creationId xmlns:a16="http://schemas.microsoft.com/office/drawing/2014/main" id="{E685E763-825C-4EB9-A575-D1F27508C6D7}"/>
              </a:ext>
            </a:extLst>
          </p:cNvPr>
          <p:cNvPicPr>
            <a:picLocks noChangeAspect="1"/>
          </p:cNvPicPr>
          <p:nvPr userDrawn="1"/>
        </p:nvPicPr>
        <p:blipFill>
          <a:blip r:embed="rId2"/>
          <a:stretch>
            <a:fillRect/>
          </a:stretch>
        </p:blipFill>
        <p:spPr>
          <a:xfrm>
            <a:off x="11100044" y="6210300"/>
            <a:ext cx="999053" cy="511187"/>
          </a:xfrm>
          <a:prstGeom prst="rect">
            <a:avLst/>
          </a:prstGeom>
          <a:noFill/>
          <a:ln cap="flat">
            <a:noFill/>
          </a:ln>
        </p:spPr>
      </p:pic>
      <p:sp>
        <p:nvSpPr>
          <p:cNvPr id="9" name="Date Placeholder 3">
            <a:extLst>
              <a:ext uri="{FF2B5EF4-FFF2-40B4-BE49-F238E27FC236}">
                <a16:creationId xmlns:a16="http://schemas.microsoft.com/office/drawing/2014/main" id="{637F5BEE-6E0E-41F5-B913-0837ECCED774}"/>
              </a:ext>
            </a:extLst>
          </p:cNvPr>
          <p:cNvSpPr txBox="1">
            <a:spLocks noGrp="1"/>
          </p:cNvSpPr>
          <p:nvPr>
            <p:ph type="dt" sz="half" idx="2"/>
          </p:nvPr>
        </p:nvSpPr>
        <p:spPr>
          <a:xfrm>
            <a:off x="609607" y="6356359"/>
            <a:ext cx="2844799" cy="365129"/>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rgbClr val="000000"/>
                </a:solidFill>
                <a:uFillTx/>
                <a:latin typeface="Calibri"/>
              </a:defRPr>
            </a:lvl1pPr>
          </a:lstStyle>
          <a:p>
            <a:pPr lvl="0"/>
            <a:fld id="{5E88321F-88C3-41CD-ACBC-6B946B6E1AF2}" type="datetime1">
              <a:rPr lang="en-GB" smtClean="0"/>
              <a:t>21/06/2021</a:t>
            </a:fld>
            <a:endParaRPr lang="en-GB"/>
          </a:p>
        </p:txBody>
      </p:sp>
      <p:sp>
        <p:nvSpPr>
          <p:cNvPr id="11" name="Slide Number Placeholder 5">
            <a:extLst>
              <a:ext uri="{FF2B5EF4-FFF2-40B4-BE49-F238E27FC236}">
                <a16:creationId xmlns:a16="http://schemas.microsoft.com/office/drawing/2014/main" id="{FA4622A7-D9D6-4BA0-B131-FC496C593685}"/>
              </a:ext>
            </a:extLst>
          </p:cNvPr>
          <p:cNvSpPr txBox="1">
            <a:spLocks noGrp="1"/>
          </p:cNvSpPr>
          <p:nvPr>
            <p:ph type="sldNum" sz="quarter" idx="4"/>
          </p:nvPr>
        </p:nvSpPr>
        <p:spPr>
          <a:xfrm>
            <a:off x="8737609" y="6356359"/>
            <a:ext cx="1835141" cy="365127"/>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rgbClr val="000000"/>
                </a:solidFill>
                <a:uFillTx/>
                <a:latin typeface="Calibri"/>
              </a:defRPr>
            </a:lvl1pPr>
          </a:lstStyle>
          <a:p>
            <a:pPr lvl="0"/>
            <a:fld id="{3A369976-5B2E-48D4-9EA3-D5D540CF770F}" type="slidenum">
              <a:t>‹#›</a:t>
            </a:fld>
            <a:endParaRPr lang="en-GB"/>
          </a:p>
        </p:txBody>
      </p:sp>
    </p:spTree>
    <p:extLst>
      <p:ext uri="{BB962C8B-B14F-4D97-AF65-F5344CB8AC3E}">
        <p14:creationId xmlns:p14="http://schemas.microsoft.com/office/powerpoint/2010/main" val="31452142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Image slide layout">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3723FA40-FCE6-4B16-AF36-281B510020EB}"/>
              </a:ext>
            </a:extLst>
          </p:cNvPr>
          <p:cNvSpPr>
            <a:spLocks noGrp="1"/>
          </p:cNvSpPr>
          <p:nvPr>
            <p:ph type="pic" sz="quarter" idx="42" hasCustomPrompt="1"/>
          </p:nvPr>
        </p:nvSpPr>
        <p:spPr>
          <a:xfrm>
            <a:off x="733463" y="1792600"/>
            <a:ext cx="1800000" cy="1008000"/>
          </a:xfrm>
          <a:prstGeom prst="roundRect">
            <a:avLst>
              <a:gd name="adj" fmla="val 7223"/>
            </a:avLst>
          </a:prstGeom>
          <a:solidFill>
            <a:schemeClr val="bg1">
              <a:lumMod val="95000"/>
            </a:schemeClr>
          </a:solidFill>
        </p:spPr>
        <p:txBody>
          <a:bodyPr anchor="ct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1200"/>
            </a:lvl1pPr>
          </a:lstStyle>
          <a:p>
            <a:pPr marL="0" lvl="0" algn="ctr"/>
            <a:r>
              <a:rPr lang="en-US" altLang="ko-KR"/>
              <a:t>Place Your Picture Here</a:t>
            </a:r>
            <a:endParaRPr lang="ko-KR" altLang="en-US"/>
          </a:p>
        </p:txBody>
      </p:sp>
      <p:sp>
        <p:nvSpPr>
          <p:cNvPr id="3" name="Picture Placeholder 2">
            <a:extLst>
              <a:ext uri="{FF2B5EF4-FFF2-40B4-BE49-F238E27FC236}">
                <a16:creationId xmlns:a16="http://schemas.microsoft.com/office/drawing/2014/main" id="{A198B135-3ED1-42E9-A42D-5B4F7F10C237}"/>
              </a:ext>
            </a:extLst>
          </p:cNvPr>
          <p:cNvSpPr>
            <a:spLocks noGrp="1"/>
          </p:cNvSpPr>
          <p:nvPr>
            <p:ph type="pic" sz="quarter" idx="54" hasCustomPrompt="1"/>
          </p:nvPr>
        </p:nvSpPr>
        <p:spPr>
          <a:xfrm>
            <a:off x="733463" y="2878386"/>
            <a:ext cx="1800000" cy="1008000"/>
          </a:xfrm>
          <a:prstGeom prst="roundRect">
            <a:avLst>
              <a:gd name="adj" fmla="val 7223"/>
            </a:avLst>
          </a:prstGeom>
          <a:solidFill>
            <a:schemeClr val="bg1">
              <a:lumMod val="95000"/>
            </a:schemeClr>
          </a:solidFill>
        </p:spPr>
        <p:txBody>
          <a:bodyPr anchor="ct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1200"/>
            </a:lvl1pPr>
          </a:lstStyle>
          <a:p>
            <a:pPr marL="0" lvl="0" algn="ctr"/>
            <a:r>
              <a:rPr lang="en-US" altLang="ko-KR"/>
              <a:t>Place Your Picture Here</a:t>
            </a:r>
            <a:endParaRPr lang="ko-KR" altLang="en-US"/>
          </a:p>
        </p:txBody>
      </p:sp>
      <p:sp>
        <p:nvSpPr>
          <p:cNvPr id="4" name="Picture Placeholder 2">
            <a:extLst>
              <a:ext uri="{FF2B5EF4-FFF2-40B4-BE49-F238E27FC236}">
                <a16:creationId xmlns:a16="http://schemas.microsoft.com/office/drawing/2014/main" id="{B0371065-5281-4086-9A62-2FB24E56E50B}"/>
              </a:ext>
            </a:extLst>
          </p:cNvPr>
          <p:cNvSpPr>
            <a:spLocks noGrp="1"/>
          </p:cNvSpPr>
          <p:nvPr>
            <p:ph type="pic" sz="quarter" idx="57" hasCustomPrompt="1"/>
          </p:nvPr>
        </p:nvSpPr>
        <p:spPr>
          <a:xfrm>
            <a:off x="733463" y="3964172"/>
            <a:ext cx="1800000" cy="1008000"/>
          </a:xfrm>
          <a:prstGeom prst="roundRect">
            <a:avLst>
              <a:gd name="adj" fmla="val 7223"/>
            </a:avLst>
          </a:prstGeom>
          <a:solidFill>
            <a:schemeClr val="bg1">
              <a:lumMod val="95000"/>
            </a:schemeClr>
          </a:solidFill>
        </p:spPr>
        <p:txBody>
          <a:bodyPr anchor="ct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1200"/>
            </a:lvl1pPr>
          </a:lstStyle>
          <a:p>
            <a:pPr marL="0" lvl="0" algn="ctr"/>
            <a:r>
              <a:rPr lang="en-US" altLang="ko-KR"/>
              <a:t>Place Your Picture Here</a:t>
            </a:r>
            <a:endParaRPr lang="ko-KR" altLang="en-US"/>
          </a:p>
        </p:txBody>
      </p:sp>
      <p:sp>
        <p:nvSpPr>
          <p:cNvPr id="5" name="Picture Placeholder 2">
            <a:extLst>
              <a:ext uri="{FF2B5EF4-FFF2-40B4-BE49-F238E27FC236}">
                <a16:creationId xmlns:a16="http://schemas.microsoft.com/office/drawing/2014/main" id="{1805CC9B-AA32-4069-B262-3DA21DB7FF55}"/>
              </a:ext>
            </a:extLst>
          </p:cNvPr>
          <p:cNvSpPr>
            <a:spLocks noGrp="1"/>
          </p:cNvSpPr>
          <p:nvPr>
            <p:ph type="pic" sz="quarter" idx="60" hasCustomPrompt="1"/>
          </p:nvPr>
        </p:nvSpPr>
        <p:spPr>
          <a:xfrm>
            <a:off x="733463" y="5049957"/>
            <a:ext cx="1800000" cy="1008000"/>
          </a:xfrm>
          <a:prstGeom prst="roundRect">
            <a:avLst>
              <a:gd name="adj" fmla="val 7223"/>
            </a:avLst>
          </a:prstGeom>
          <a:solidFill>
            <a:schemeClr val="bg1">
              <a:lumMod val="95000"/>
            </a:schemeClr>
          </a:solidFill>
        </p:spPr>
        <p:txBody>
          <a:bodyPr anchor="ctr"/>
          <a:lstStyle>
            <a:lvl1pPr marL="0" marR="0" indent="0" algn="ctr" defTabSz="914400" rtl="0" eaLnBrk="1" fontAlgn="auto" latinLnBrk="0" hangingPunct="1">
              <a:lnSpc>
                <a:spcPct val="100000"/>
              </a:lnSpc>
              <a:spcBef>
                <a:spcPct val="20000"/>
              </a:spcBef>
              <a:spcAft>
                <a:spcPts val="0"/>
              </a:spcAft>
              <a:buClrTx/>
              <a:buSzTx/>
              <a:buFont typeface="Arial" pitchFamily="34" charset="0"/>
              <a:buNone/>
              <a:tabLst/>
              <a:defRPr sz="1200"/>
            </a:lvl1pPr>
          </a:lstStyle>
          <a:p>
            <a:pPr marL="0" lvl="0" algn="ctr"/>
            <a:r>
              <a:rPr lang="en-US" altLang="ko-KR"/>
              <a:t>Place Your Picture Here</a:t>
            </a:r>
            <a:endParaRPr lang="ko-KR" altLang="en-US"/>
          </a:p>
        </p:txBody>
      </p:sp>
      <p:sp>
        <p:nvSpPr>
          <p:cNvPr id="6" name="Text Placeholder 9">
            <a:extLst>
              <a:ext uri="{FF2B5EF4-FFF2-40B4-BE49-F238E27FC236}">
                <a16:creationId xmlns:a16="http://schemas.microsoft.com/office/drawing/2014/main" id="{EAF47A72-6930-4058-A5F2-8E8A5F1A5B43}"/>
              </a:ext>
            </a:extLst>
          </p:cNvPr>
          <p:cNvSpPr>
            <a:spLocks noGrp="1"/>
          </p:cNvSpPr>
          <p:nvPr>
            <p:ph type="body" sz="quarter" idx="16"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a:t>BASIC LAYOUT</a:t>
            </a:r>
          </a:p>
        </p:txBody>
      </p:sp>
      <p:pic>
        <p:nvPicPr>
          <p:cNvPr id="8" name="Picture 10">
            <a:extLst>
              <a:ext uri="{FF2B5EF4-FFF2-40B4-BE49-F238E27FC236}">
                <a16:creationId xmlns:a16="http://schemas.microsoft.com/office/drawing/2014/main" id="{E9240D81-D49B-4E70-980C-D964CE416A97}"/>
              </a:ext>
            </a:extLst>
          </p:cNvPr>
          <p:cNvPicPr>
            <a:picLocks noChangeAspect="1"/>
          </p:cNvPicPr>
          <p:nvPr userDrawn="1"/>
        </p:nvPicPr>
        <p:blipFill>
          <a:blip r:embed="rId2"/>
          <a:stretch>
            <a:fillRect/>
          </a:stretch>
        </p:blipFill>
        <p:spPr>
          <a:xfrm>
            <a:off x="11100044" y="6210300"/>
            <a:ext cx="999053" cy="511187"/>
          </a:xfrm>
          <a:prstGeom prst="rect">
            <a:avLst/>
          </a:prstGeom>
          <a:noFill/>
          <a:ln cap="flat">
            <a:noFill/>
          </a:ln>
        </p:spPr>
      </p:pic>
      <p:sp>
        <p:nvSpPr>
          <p:cNvPr id="9" name="Date Placeholder 3">
            <a:extLst>
              <a:ext uri="{FF2B5EF4-FFF2-40B4-BE49-F238E27FC236}">
                <a16:creationId xmlns:a16="http://schemas.microsoft.com/office/drawing/2014/main" id="{FCFFF814-B758-4B94-9AF3-03B060C769FD}"/>
              </a:ext>
            </a:extLst>
          </p:cNvPr>
          <p:cNvSpPr txBox="1">
            <a:spLocks noGrp="1"/>
          </p:cNvSpPr>
          <p:nvPr>
            <p:ph type="dt" sz="half" idx="2"/>
          </p:nvPr>
        </p:nvSpPr>
        <p:spPr>
          <a:xfrm>
            <a:off x="609607" y="6356359"/>
            <a:ext cx="2844799" cy="365129"/>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rgbClr val="000000"/>
                </a:solidFill>
                <a:uFillTx/>
                <a:latin typeface="Calibri"/>
              </a:defRPr>
            </a:lvl1pPr>
          </a:lstStyle>
          <a:p>
            <a:pPr lvl="0"/>
            <a:fld id="{15F0DE10-3396-4406-8E4B-2E4C6C154D92}" type="datetime1">
              <a:rPr lang="en-GB" smtClean="0"/>
              <a:t>21/06/2021</a:t>
            </a:fld>
            <a:endParaRPr lang="en-GB"/>
          </a:p>
        </p:txBody>
      </p:sp>
      <p:sp>
        <p:nvSpPr>
          <p:cNvPr id="11" name="Slide Number Placeholder 5">
            <a:extLst>
              <a:ext uri="{FF2B5EF4-FFF2-40B4-BE49-F238E27FC236}">
                <a16:creationId xmlns:a16="http://schemas.microsoft.com/office/drawing/2014/main" id="{DBC74CB6-4364-4980-AD90-8E6234281C41}"/>
              </a:ext>
            </a:extLst>
          </p:cNvPr>
          <p:cNvSpPr txBox="1">
            <a:spLocks noGrp="1"/>
          </p:cNvSpPr>
          <p:nvPr>
            <p:ph type="sldNum" sz="quarter" idx="4"/>
          </p:nvPr>
        </p:nvSpPr>
        <p:spPr>
          <a:xfrm>
            <a:off x="8737609" y="6356359"/>
            <a:ext cx="1835141" cy="365127"/>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rgbClr val="000000"/>
                </a:solidFill>
                <a:uFillTx/>
                <a:latin typeface="Calibri"/>
              </a:defRPr>
            </a:lvl1pPr>
          </a:lstStyle>
          <a:p>
            <a:pPr lvl="0"/>
            <a:fld id="{3A369976-5B2E-48D4-9EA3-D5D540CF770F}" type="slidenum">
              <a:t>‹#›</a:t>
            </a:fld>
            <a:endParaRPr lang="en-GB"/>
          </a:p>
        </p:txBody>
      </p:sp>
    </p:spTree>
    <p:extLst>
      <p:ext uri="{BB962C8B-B14F-4D97-AF65-F5344CB8AC3E}">
        <p14:creationId xmlns:p14="http://schemas.microsoft.com/office/powerpoint/2010/main" val="39907673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Image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14C0E-C202-46C1-9852-BA3E45CA02B3}"/>
              </a:ext>
            </a:extLst>
          </p:cNvPr>
          <p:cNvSpPr/>
          <p:nvPr userDrawn="1"/>
        </p:nvSpPr>
        <p:spPr>
          <a:xfrm>
            <a:off x="9315811" y="3209360"/>
            <a:ext cx="2160000" cy="144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a:solidFill>
                <a:schemeClr val="tx1">
                  <a:lumMod val="75000"/>
                  <a:lumOff val="25000"/>
                </a:schemeClr>
              </a:solidFill>
              <a:latin typeface="+mn-lt"/>
            </a:endParaRPr>
          </a:p>
        </p:txBody>
      </p:sp>
      <p:sp>
        <p:nvSpPr>
          <p:cNvPr id="3" name="Picture Placeholder 2">
            <a:extLst>
              <a:ext uri="{FF2B5EF4-FFF2-40B4-BE49-F238E27FC236}">
                <a16:creationId xmlns:a16="http://schemas.microsoft.com/office/drawing/2014/main" id="{FF202D61-F30B-4228-A377-5750CAA2B9B7}"/>
              </a:ext>
            </a:extLst>
          </p:cNvPr>
          <p:cNvSpPr>
            <a:spLocks noGrp="1"/>
          </p:cNvSpPr>
          <p:nvPr>
            <p:ph type="pic" idx="15" hasCustomPrompt="1"/>
          </p:nvPr>
        </p:nvSpPr>
        <p:spPr>
          <a:xfrm>
            <a:off x="9315811" y="1773034"/>
            <a:ext cx="2160000" cy="1440000"/>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a:t>Your Picture Here </a:t>
            </a:r>
            <a:endParaRPr lang="ko-KR" altLang="en-US"/>
          </a:p>
        </p:txBody>
      </p:sp>
      <p:sp>
        <p:nvSpPr>
          <p:cNvPr id="4" name="Rectangle 3">
            <a:extLst>
              <a:ext uri="{FF2B5EF4-FFF2-40B4-BE49-F238E27FC236}">
                <a16:creationId xmlns:a16="http://schemas.microsoft.com/office/drawing/2014/main" id="{8C423E02-128E-42A1-8953-2DE50A51FCF9}"/>
              </a:ext>
            </a:extLst>
          </p:cNvPr>
          <p:cNvSpPr/>
          <p:nvPr userDrawn="1"/>
        </p:nvSpPr>
        <p:spPr>
          <a:xfrm>
            <a:off x="7155811" y="4645814"/>
            <a:ext cx="2160000" cy="144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a:solidFill>
                <a:schemeClr val="tx1">
                  <a:lumMod val="75000"/>
                  <a:lumOff val="25000"/>
                </a:schemeClr>
              </a:solidFill>
              <a:latin typeface="+mn-lt"/>
            </a:endParaRPr>
          </a:p>
        </p:txBody>
      </p:sp>
      <p:sp>
        <p:nvSpPr>
          <p:cNvPr id="5" name="Picture Placeholder 2">
            <a:extLst>
              <a:ext uri="{FF2B5EF4-FFF2-40B4-BE49-F238E27FC236}">
                <a16:creationId xmlns:a16="http://schemas.microsoft.com/office/drawing/2014/main" id="{06F87C8A-190B-4FCA-A7E1-913DC2A32AA2}"/>
              </a:ext>
            </a:extLst>
          </p:cNvPr>
          <p:cNvSpPr>
            <a:spLocks noGrp="1"/>
          </p:cNvSpPr>
          <p:nvPr>
            <p:ph type="pic" idx="16" hasCustomPrompt="1"/>
          </p:nvPr>
        </p:nvSpPr>
        <p:spPr>
          <a:xfrm>
            <a:off x="9315811" y="4645814"/>
            <a:ext cx="2160000" cy="1440000"/>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a:t>Your Picture Here </a:t>
            </a:r>
            <a:endParaRPr lang="ko-KR" altLang="en-US"/>
          </a:p>
        </p:txBody>
      </p:sp>
      <p:sp>
        <p:nvSpPr>
          <p:cNvPr id="6" name="Picture Placeholder 2">
            <a:extLst>
              <a:ext uri="{FF2B5EF4-FFF2-40B4-BE49-F238E27FC236}">
                <a16:creationId xmlns:a16="http://schemas.microsoft.com/office/drawing/2014/main" id="{AA0A630E-93DB-487F-929A-17764764CDB1}"/>
              </a:ext>
            </a:extLst>
          </p:cNvPr>
          <p:cNvSpPr>
            <a:spLocks noGrp="1"/>
          </p:cNvSpPr>
          <p:nvPr>
            <p:ph type="pic" idx="17" hasCustomPrompt="1"/>
          </p:nvPr>
        </p:nvSpPr>
        <p:spPr>
          <a:xfrm>
            <a:off x="7155596" y="3209360"/>
            <a:ext cx="2160000" cy="1440000"/>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a:t>Your Picture Here </a:t>
            </a:r>
            <a:endParaRPr lang="ko-KR" altLang="en-US"/>
          </a:p>
        </p:txBody>
      </p:sp>
      <p:sp>
        <p:nvSpPr>
          <p:cNvPr id="7" name="Rectangle 6">
            <a:extLst>
              <a:ext uri="{FF2B5EF4-FFF2-40B4-BE49-F238E27FC236}">
                <a16:creationId xmlns:a16="http://schemas.microsoft.com/office/drawing/2014/main" id="{6711B731-17ED-4D6F-800A-73D3A14C3992}"/>
              </a:ext>
            </a:extLst>
          </p:cNvPr>
          <p:cNvSpPr/>
          <p:nvPr userDrawn="1"/>
        </p:nvSpPr>
        <p:spPr>
          <a:xfrm>
            <a:off x="7155811" y="1773034"/>
            <a:ext cx="2160000" cy="144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a:solidFill>
                <a:schemeClr val="tx1">
                  <a:lumMod val="75000"/>
                  <a:lumOff val="25000"/>
                </a:schemeClr>
              </a:solidFill>
              <a:latin typeface="+mn-lt"/>
            </a:endParaRPr>
          </a:p>
        </p:txBody>
      </p:sp>
      <p:sp>
        <p:nvSpPr>
          <p:cNvPr id="8" name="Rectangle 7">
            <a:extLst>
              <a:ext uri="{FF2B5EF4-FFF2-40B4-BE49-F238E27FC236}">
                <a16:creationId xmlns:a16="http://schemas.microsoft.com/office/drawing/2014/main" id="{B6746A58-880F-470E-AAFB-4D7CB30D2CF6}"/>
              </a:ext>
            </a:extLst>
          </p:cNvPr>
          <p:cNvSpPr/>
          <p:nvPr userDrawn="1"/>
        </p:nvSpPr>
        <p:spPr>
          <a:xfrm>
            <a:off x="4995381" y="3209360"/>
            <a:ext cx="2160000" cy="14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a:solidFill>
                <a:schemeClr val="tx1">
                  <a:lumMod val="75000"/>
                  <a:lumOff val="25000"/>
                </a:schemeClr>
              </a:solidFill>
              <a:latin typeface="+mn-lt"/>
            </a:endParaRPr>
          </a:p>
        </p:txBody>
      </p:sp>
      <p:sp>
        <p:nvSpPr>
          <p:cNvPr id="9" name="Picture Placeholder 2">
            <a:extLst>
              <a:ext uri="{FF2B5EF4-FFF2-40B4-BE49-F238E27FC236}">
                <a16:creationId xmlns:a16="http://schemas.microsoft.com/office/drawing/2014/main" id="{FBD37972-1F7F-4C9E-A6D4-C90E3B8369F0}"/>
              </a:ext>
            </a:extLst>
          </p:cNvPr>
          <p:cNvSpPr>
            <a:spLocks noGrp="1"/>
          </p:cNvSpPr>
          <p:nvPr>
            <p:ph type="pic" idx="18" hasCustomPrompt="1"/>
          </p:nvPr>
        </p:nvSpPr>
        <p:spPr>
          <a:xfrm>
            <a:off x="4994903" y="4645814"/>
            <a:ext cx="2160000" cy="1440000"/>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a:t>Your Picture Here </a:t>
            </a:r>
            <a:endParaRPr lang="ko-KR" altLang="en-US"/>
          </a:p>
        </p:txBody>
      </p:sp>
      <p:sp>
        <p:nvSpPr>
          <p:cNvPr id="10" name="Picture Placeholder 2">
            <a:extLst>
              <a:ext uri="{FF2B5EF4-FFF2-40B4-BE49-F238E27FC236}">
                <a16:creationId xmlns:a16="http://schemas.microsoft.com/office/drawing/2014/main" id="{8E23BEDE-B250-40DE-8D39-C0803D8CC43A}"/>
              </a:ext>
            </a:extLst>
          </p:cNvPr>
          <p:cNvSpPr>
            <a:spLocks noGrp="1"/>
          </p:cNvSpPr>
          <p:nvPr>
            <p:ph type="pic" idx="20" hasCustomPrompt="1"/>
          </p:nvPr>
        </p:nvSpPr>
        <p:spPr>
          <a:xfrm>
            <a:off x="2835166" y="3209360"/>
            <a:ext cx="2160000" cy="1440000"/>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a:t>Your Picture Here </a:t>
            </a:r>
            <a:endParaRPr lang="ko-KR" altLang="en-US"/>
          </a:p>
        </p:txBody>
      </p:sp>
      <p:sp>
        <p:nvSpPr>
          <p:cNvPr id="11" name="Rectangle 10">
            <a:extLst>
              <a:ext uri="{FF2B5EF4-FFF2-40B4-BE49-F238E27FC236}">
                <a16:creationId xmlns:a16="http://schemas.microsoft.com/office/drawing/2014/main" id="{4D3AFCEB-A5C6-4DD3-BD22-AE741EDA18AE}"/>
              </a:ext>
            </a:extLst>
          </p:cNvPr>
          <p:cNvSpPr/>
          <p:nvPr userDrawn="1"/>
        </p:nvSpPr>
        <p:spPr>
          <a:xfrm>
            <a:off x="674951" y="3209360"/>
            <a:ext cx="2160000" cy="144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a:solidFill>
                <a:schemeClr val="tx1">
                  <a:lumMod val="75000"/>
                  <a:lumOff val="25000"/>
                </a:schemeClr>
              </a:solidFill>
              <a:latin typeface="+mn-lt"/>
            </a:endParaRPr>
          </a:p>
        </p:txBody>
      </p:sp>
      <p:sp>
        <p:nvSpPr>
          <p:cNvPr id="22" name="Text Placeholder 9">
            <a:extLst>
              <a:ext uri="{FF2B5EF4-FFF2-40B4-BE49-F238E27FC236}">
                <a16:creationId xmlns:a16="http://schemas.microsoft.com/office/drawing/2014/main" id="{B5DC6E82-1C6B-48EE-8DA8-170A8B24277E}"/>
              </a:ext>
            </a:extLst>
          </p:cNvPr>
          <p:cNvSpPr>
            <a:spLocks noGrp="1"/>
          </p:cNvSpPr>
          <p:nvPr>
            <p:ph type="body" sz="quarter" idx="21"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a:t>BASIC LAYOUT</a:t>
            </a:r>
          </a:p>
        </p:txBody>
      </p:sp>
      <p:pic>
        <p:nvPicPr>
          <p:cNvPr id="14" name="Picture 10">
            <a:extLst>
              <a:ext uri="{FF2B5EF4-FFF2-40B4-BE49-F238E27FC236}">
                <a16:creationId xmlns:a16="http://schemas.microsoft.com/office/drawing/2014/main" id="{92664F91-481E-4209-8733-D6F39B36C9FA}"/>
              </a:ext>
            </a:extLst>
          </p:cNvPr>
          <p:cNvPicPr>
            <a:picLocks noChangeAspect="1"/>
          </p:cNvPicPr>
          <p:nvPr userDrawn="1"/>
        </p:nvPicPr>
        <p:blipFill>
          <a:blip r:embed="rId2"/>
          <a:stretch>
            <a:fillRect/>
          </a:stretch>
        </p:blipFill>
        <p:spPr>
          <a:xfrm>
            <a:off x="11100044" y="6210300"/>
            <a:ext cx="999053" cy="511187"/>
          </a:xfrm>
          <a:prstGeom prst="rect">
            <a:avLst/>
          </a:prstGeom>
          <a:noFill/>
          <a:ln cap="flat">
            <a:noFill/>
          </a:ln>
        </p:spPr>
      </p:pic>
      <p:sp>
        <p:nvSpPr>
          <p:cNvPr id="15" name="Date Placeholder 3">
            <a:extLst>
              <a:ext uri="{FF2B5EF4-FFF2-40B4-BE49-F238E27FC236}">
                <a16:creationId xmlns:a16="http://schemas.microsoft.com/office/drawing/2014/main" id="{EF1D0B00-AC63-4D6F-8A2C-A2100AF58B57}"/>
              </a:ext>
            </a:extLst>
          </p:cNvPr>
          <p:cNvSpPr txBox="1">
            <a:spLocks noGrp="1"/>
          </p:cNvSpPr>
          <p:nvPr>
            <p:ph type="dt" sz="half" idx="2"/>
          </p:nvPr>
        </p:nvSpPr>
        <p:spPr>
          <a:xfrm>
            <a:off x="609607" y="6356359"/>
            <a:ext cx="2844799" cy="365129"/>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rgbClr val="000000"/>
                </a:solidFill>
                <a:uFillTx/>
                <a:latin typeface="Calibri"/>
              </a:defRPr>
            </a:lvl1pPr>
          </a:lstStyle>
          <a:p>
            <a:pPr lvl="0"/>
            <a:fld id="{93BDB636-75FE-4467-B985-1B77D1E5BDE4}" type="datetime1">
              <a:rPr lang="en-GB" smtClean="0"/>
              <a:t>21/06/2021</a:t>
            </a:fld>
            <a:endParaRPr lang="en-GB"/>
          </a:p>
        </p:txBody>
      </p:sp>
      <p:sp>
        <p:nvSpPr>
          <p:cNvPr id="17" name="Slide Number Placeholder 5">
            <a:extLst>
              <a:ext uri="{FF2B5EF4-FFF2-40B4-BE49-F238E27FC236}">
                <a16:creationId xmlns:a16="http://schemas.microsoft.com/office/drawing/2014/main" id="{17600499-01C3-469E-8A73-DBED0DD64653}"/>
              </a:ext>
            </a:extLst>
          </p:cNvPr>
          <p:cNvSpPr txBox="1">
            <a:spLocks noGrp="1"/>
          </p:cNvSpPr>
          <p:nvPr>
            <p:ph type="sldNum" sz="quarter" idx="4"/>
          </p:nvPr>
        </p:nvSpPr>
        <p:spPr>
          <a:xfrm>
            <a:off x="8737609" y="6356359"/>
            <a:ext cx="1835141" cy="365127"/>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rgbClr val="000000"/>
                </a:solidFill>
                <a:uFillTx/>
                <a:latin typeface="Calibri"/>
              </a:defRPr>
            </a:lvl1pPr>
          </a:lstStyle>
          <a:p>
            <a:pPr lvl="0"/>
            <a:fld id="{3A369976-5B2E-48D4-9EA3-D5D540CF770F}" type="slidenum">
              <a:t>‹#›</a:t>
            </a:fld>
            <a:endParaRPr lang="en-GB"/>
          </a:p>
        </p:txBody>
      </p:sp>
    </p:spTree>
    <p:extLst>
      <p:ext uri="{BB962C8B-B14F-4D97-AF65-F5344CB8AC3E}">
        <p14:creationId xmlns:p14="http://schemas.microsoft.com/office/powerpoint/2010/main" val="12044562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Image slide layout">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748D85DA-55FA-483F-AB10-C7570C4473F6}"/>
              </a:ext>
            </a:extLst>
          </p:cNvPr>
          <p:cNvSpPr>
            <a:spLocks noGrp="1"/>
          </p:cNvSpPr>
          <p:nvPr>
            <p:ph type="pic" sz="quarter" idx="10" hasCustomPrompt="1"/>
          </p:nvPr>
        </p:nvSpPr>
        <p:spPr>
          <a:xfrm>
            <a:off x="6575840" y="1478364"/>
            <a:ext cx="2052000" cy="1440000"/>
          </a:xfrm>
          <a:prstGeom prst="rect">
            <a:avLst/>
          </a:prstGeom>
          <a:solidFill>
            <a:schemeClr val="bg1">
              <a:lumMod val="95000"/>
            </a:schemeClr>
          </a:solidFill>
        </p:spPr>
        <p:txBody>
          <a:bodyPr anchor="ct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defRPr>
            </a:lvl1pPr>
          </a:lstStyle>
          <a:p>
            <a:r>
              <a:rPr lang="en-US" altLang="ko-KR"/>
              <a:t>Your Picture Here</a:t>
            </a:r>
            <a:endParaRPr lang="ko-KR" altLang="en-US"/>
          </a:p>
          <a:p>
            <a:endParaRPr lang="ko-KR" altLang="en-US"/>
          </a:p>
        </p:txBody>
      </p:sp>
      <p:sp>
        <p:nvSpPr>
          <p:cNvPr id="3" name="Picture Placeholder 4">
            <a:extLst>
              <a:ext uri="{FF2B5EF4-FFF2-40B4-BE49-F238E27FC236}">
                <a16:creationId xmlns:a16="http://schemas.microsoft.com/office/drawing/2014/main" id="{1F59985C-8D83-4C2F-A77E-740987746035}"/>
              </a:ext>
            </a:extLst>
          </p:cNvPr>
          <p:cNvSpPr>
            <a:spLocks noGrp="1"/>
          </p:cNvSpPr>
          <p:nvPr>
            <p:ph type="pic" sz="quarter" idx="11" hasCustomPrompt="1"/>
          </p:nvPr>
        </p:nvSpPr>
        <p:spPr>
          <a:xfrm>
            <a:off x="6575840" y="3120588"/>
            <a:ext cx="2052000" cy="1440000"/>
          </a:xfrm>
          <a:prstGeom prst="rect">
            <a:avLst/>
          </a:prstGeom>
          <a:solidFill>
            <a:schemeClr val="bg1">
              <a:lumMod val="95000"/>
            </a:schemeClr>
          </a:solidFill>
        </p:spPr>
        <p:txBody>
          <a:bodyPr anchor="ct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defRPr>
            </a:lvl1pPr>
          </a:lstStyle>
          <a:p>
            <a:r>
              <a:rPr lang="en-US" altLang="ko-KR"/>
              <a:t>Your Picture Here</a:t>
            </a:r>
            <a:endParaRPr lang="ko-KR" altLang="en-US"/>
          </a:p>
          <a:p>
            <a:endParaRPr lang="ko-KR" altLang="en-US"/>
          </a:p>
        </p:txBody>
      </p:sp>
      <p:sp>
        <p:nvSpPr>
          <p:cNvPr id="4" name="Picture Placeholder 4">
            <a:extLst>
              <a:ext uri="{FF2B5EF4-FFF2-40B4-BE49-F238E27FC236}">
                <a16:creationId xmlns:a16="http://schemas.microsoft.com/office/drawing/2014/main" id="{9FFF4ED5-B4BB-4511-BAAB-643117CC5396}"/>
              </a:ext>
            </a:extLst>
          </p:cNvPr>
          <p:cNvSpPr>
            <a:spLocks noGrp="1"/>
          </p:cNvSpPr>
          <p:nvPr>
            <p:ph type="pic" sz="quarter" idx="12" hasCustomPrompt="1"/>
          </p:nvPr>
        </p:nvSpPr>
        <p:spPr>
          <a:xfrm>
            <a:off x="6575840" y="4762777"/>
            <a:ext cx="2052000" cy="1440000"/>
          </a:xfrm>
          <a:prstGeom prst="rect">
            <a:avLst/>
          </a:prstGeom>
          <a:solidFill>
            <a:schemeClr val="bg1">
              <a:lumMod val="95000"/>
            </a:schemeClr>
          </a:solidFill>
        </p:spPr>
        <p:txBody>
          <a:bodyPr anchor="ct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defRPr>
            </a:lvl1pPr>
          </a:lstStyle>
          <a:p>
            <a:r>
              <a:rPr lang="en-US" altLang="ko-KR"/>
              <a:t>Your Picture Here</a:t>
            </a:r>
            <a:endParaRPr lang="ko-KR" altLang="en-US"/>
          </a:p>
          <a:p>
            <a:endParaRPr lang="ko-KR" altLang="en-US"/>
          </a:p>
        </p:txBody>
      </p:sp>
      <p:sp>
        <p:nvSpPr>
          <p:cNvPr id="5" name="Picture Placeholder 4">
            <a:extLst>
              <a:ext uri="{FF2B5EF4-FFF2-40B4-BE49-F238E27FC236}">
                <a16:creationId xmlns:a16="http://schemas.microsoft.com/office/drawing/2014/main" id="{91EFECA9-E86B-4786-893E-598AACF581C1}"/>
              </a:ext>
            </a:extLst>
          </p:cNvPr>
          <p:cNvSpPr>
            <a:spLocks noGrp="1"/>
          </p:cNvSpPr>
          <p:nvPr>
            <p:ph type="pic" sz="quarter" idx="13" hasCustomPrompt="1"/>
          </p:nvPr>
        </p:nvSpPr>
        <p:spPr>
          <a:xfrm>
            <a:off x="8716377" y="3120588"/>
            <a:ext cx="1692000" cy="1440000"/>
          </a:xfrm>
          <a:prstGeom prst="rect">
            <a:avLst/>
          </a:prstGeom>
          <a:solidFill>
            <a:schemeClr val="bg1">
              <a:lumMod val="95000"/>
            </a:schemeClr>
          </a:solidFill>
        </p:spPr>
        <p:txBody>
          <a:bodyPr anchor="ct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defRPr>
            </a:lvl1pPr>
          </a:lstStyle>
          <a:p>
            <a:r>
              <a:rPr lang="en-US" altLang="ko-KR"/>
              <a:t>Your Picture Here</a:t>
            </a:r>
            <a:endParaRPr lang="ko-KR" altLang="en-US"/>
          </a:p>
          <a:p>
            <a:endParaRPr lang="ko-KR" altLang="en-US"/>
          </a:p>
        </p:txBody>
      </p:sp>
      <p:sp>
        <p:nvSpPr>
          <p:cNvPr id="6" name="Picture Placeholder 4">
            <a:extLst>
              <a:ext uri="{FF2B5EF4-FFF2-40B4-BE49-F238E27FC236}">
                <a16:creationId xmlns:a16="http://schemas.microsoft.com/office/drawing/2014/main" id="{34EDB837-B580-4594-B731-E5003B304188}"/>
              </a:ext>
            </a:extLst>
          </p:cNvPr>
          <p:cNvSpPr>
            <a:spLocks noGrp="1"/>
          </p:cNvSpPr>
          <p:nvPr>
            <p:ph type="pic" sz="quarter" idx="14" hasCustomPrompt="1"/>
          </p:nvPr>
        </p:nvSpPr>
        <p:spPr>
          <a:xfrm>
            <a:off x="10500000" y="3120588"/>
            <a:ext cx="1692000" cy="1440000"/>
          </a:xfrm>
          <a:prstGeom prst="rect">
            <a:avLst/>
          </a:prstGeom>
          <a:solidFill>
            <a:schemeClr val="bg1">
              <a:lumMod val="95000"/>
            </a:schemeClr>
          </a:solidFill>
        </p:spPr>
        <p:txBody>
          <a:bodyPr anchor="ct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defRPr>
            </a:lvl1pPr>
          </a:lstStyle>
          <a:p>
            <a:r>
              <a:rPr lang="en-US" altLang="ko-KR"/>
              <a:t>Your Picture Here</a:t>
            </a:r>
            <a:endParaRPr lang="ko-KR" altLang="en-US"/>
          </a:p>
          <a:p>
            <a:endParaRPr lang="ko-KR" altLang="en-US"/>
          </a:p>
        </p:txBody>
      </p:sp>
      <p:sp>
        <p:nvSpPr>
          <p:cNvPr id="7" name="Picture Placeholder 4">
            <a:extLst>
              <a:ext uri="{FF2B5EF4-FFF2-40B4-BE49-F238E27FC236}">
                <a16:creationId xmlns:a16="http://schemas.microsoft.com/office/drawing/2014/main" id="{7357A188-0C12-42C9-978C-C9C96AE2112E}"/>
              </a:ext>
            </a:extLst>
          </p:cNvPr>
          <p:cNvSpPr>
            <a:spLocks noGrp="1"/>
          </p:cNvSpPr>
          <p:nvPr>
            <p:ph type="pic" sz="quarter" idx="15" hasCustomPrompt="1"/>
          </p:nvPr>
        </p:nvSpPr>
        <p:spPr>
          <a:xfrm>
            <a:off x="4429129" y="1766364"/>
            <a:ext cx="2052000" cy="1152000"/>
          </a:xfrm>
          <a:prstGeom prst="rect">
            <a:avLst/>
          </a:prstGeom>
          <a:solidFill>
            <a:schemeClr val="bg1">
              <a:lumMod val="95000"/>
            </a:schemeClr>
          </a:solidFill>
        </p:spPr>
        <p:txBody>
          <a:bodyPr anchor="ct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defRPr>
            </a:lvl1pPr>
          </a:lstStyle>
          <a:p>
            <a:r>
              <a:rPr lang="en-US" altLang="ko-KR"/>
              <a:t>Your Picture Here</a:t>
            </a:r>
            <a:endParaRPr lang="ko-KR" altLang="en-US"/>
          </a:p>
          <a:p>
            <a:endParaRPr lang="ko-KR" altLang="en-US"/>
          </a:p>
        </p:txBody>
      </p:sp>
      <p:sp>
        <p:nvSpPr>
          <p:cNvPr id="8" name="Rectangle 7">
            <a:extLst>
              <a:ext uri="{FF2B5EF4-FFF2-40B4-BE49-F238E27FC236}">
                <a16:creationId xmlns:a16="http://schemas.microsoft.com/office/drawing/2014/main" id="{91CDAEB8-C380-4585-AF5E-9239B85467FF}"/>
              </a:ext>
            </a:extLst>
          </p:cNvPr>
          <p:cNvSpPr/>
          <p:nvPr userDrawn="1"/>
        </p:nvSpPr>
        <p:spPr>
          <a:xfrm>
            <a:off x="0" y="3120588"/>
            <a:ext cx="6481129" cy="1550690"/>
          </a:xfrm>
          <a:prstGeom prst="rect">
            <a:avLst/>
          </a:prstGeom>
          <a:solidFill>
            <a:schemeClr val="accent1"/>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9" name="Rectangle 8">
            <a:extLst>
              <a:ext uri="{FF2B5EF4-FFF2-40B4-BE49-F238E27FC236}">
                <a16:creationId xmlns:a16="http://schemas.microsoft.com/office/drawing/2014/main" id="{E3F0EDCD-8042-4D71-BF31-EA988202BFCC}"/>
              </a:ext>
            </a:extLst>
          </p:cNvPr>
          <p:cNvSpPr/>
          <p:nvPr userDrawn="1"/>
        </p:nvSpPr>
        <p:spPr>
          <a:xfrm>
            <a:off x="4429129" y="2912764"/>
            <a:ext cx="2052000" cy="108000"/>
          </a:xfrm>
          <a:prstGeom prst="rect">
            <a:avLst/>
          </a:prstGeom>
          <a:solidFill>
            <a:schemeClr val="accent2"/>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latin typeface="+mn-lt"/>
            </a:endParaRPr>
          </a:p>
        </p:txBody>
      </p:sp>
      <p:sp>
        <p:nvSpPr>
          <p:cNvPr id="10" name="Rectangle 9">
            <a:extLst>
              <a:ext uri="{FF2B5EF4-FFF2-40B4-BE49-F238E27FC236}">
                <a16:creationId xmlns:a16="http://schemas.microsoft.com/office/drawing/2014/main" id="{A4F4A05E-6641-4664-BFC0-C9825CBA2DD2}"/>
              </a:ext>
            </a:extLst>
          </p:cNvPr>
          <p:cNvSpPr/>
          <p:nvPr userDrawn="1"/>
        </p:nvSpPr>
        <p:spPr>
          <a:xfrm>
            <a:off x="6575840" y="2912764"/>
            <a:ext cx="2052000" cy="108000"/>
          </a:xfrm>
          <a:prstGeom prst="rect">
            <a:avLst/>
          </a:prstGeom>
          <a:solidFill>
            <a:schemeClr val="accent4"/>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latin typeface="+mn-lt"/>
            </a:endParaRPr>
          </a:p>
        </p:txBody>
      </p:sp>
      <p:sp>
        <p:nvSpPr>
          <p:cNvPr id="11" name="Rectangle 10">
            <a:extLst>
              <a:ext uri="{FF2B5EF4-FFF2-40B4-BE49-F238E27FC236}">
                <a16:creationId xmlns:a16="http://schemas.microsoft.com/office/drawing/2014/main" id="{54DE6A5E-4942-4403-9E96-15A90E9769CC}"/>
              </a:ext>
            </a:extLst>
          </p:cNvPr>
          <p:cNvSpPr/>
          <p:nvPr userDrawn="1"/>
        </p:nvSpPr>
        <p:spPr>
          <a:xfrm>
            <a:off x="6575840" y="4563278"/>
            <a:ext cx="2052000" cy="108000"/>
          </a:xfrm>
          <a:prstGeom prst="rect">
            <a:avLst/>
          </a:prstGeom>
          <a:solidFill>
            <a:schemeClr val="accent2"/>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latin typeface="+mn-lt"/>
            </a:endParaRPr>
          </a:p>
        </p:txBody>
      </p:sp>
      <p:sp>
        <p:nvSpPr>
          <p:cNvPr id="12" name="Rectangle 11">
            <a:extLst>
              <a:ext uri="{FF2B5EF4-FFF2-40B4-BE49-F238E27FC236}">
                <a16:creationId xmlns:a16="http://schemas.microsoft.com/office/drawing/2014/main" id="{781AA1FC-A026-419C-BCC1-A178BDFD1AED}"/>
              </a:ext>
            </a:extLst>
          </p:cNvPr>
          <p:cNvSpPr/>
          <p:nvPr userDrawn="1"/>
        </p:nvSpPr>
        <p:spPr>
          <a:xfrm>
            <a:off x="6575840" y="6202777"/>
            <a:ext cx="2052000" cy="108000"/>
          </a:xfrm>
          <a:prstGeom prst="rect">
            <a:avLst/>
          </a:prstGeom>
          <a:solidFill>
            <a:schemeClr val="accent3"/>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latin typeface="+mn-lt"/>
            </a:endParaRPr>
          </a:p>
        </p:txBody>
      </p:sp>
      <p:sp>
        <p:nvSpPr>
          <p:cNvPr id="13" name="Rectangle 12">
            <a:extLst>
              <a:ext uri="{FF2B5EF4-FFF2-40B4-BE49-F238E27FC236}">
                <a16:creationId xmlns:a16="http://schemas.microsoft.com/office/drawing/2014/main" id="{0EA4A0FF-3048-41CF-8C3B-89DDC877F673}"/>
              </a:ext>
            </a:extLst>
          </p:cNvPr>
          <p:cNvSpPr/>
          <p:nvPr userDrawn="1"/>
        </p:nvSpPr>
        <p:spPr>
          <a:xfrm>
            <a:off x="8717920" y="4563278"/>
            <a:ext cx="1692000" cy="108000"/>
          </a:xfrm>
          <a:prstGeom prst="rect">
            <a:avLst/>
          </a:prstGeom>
          <a:solidFill>
            <a:schemeClr val="accent4"/>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latin typeface="+mn-lt"/>
            </a:endParaRPr>
          </a:p>
        </p:txBody>
      </p:sp>
      <p:sp>
        <p:nvSpPr>
          <p:cNvPr id="14" name="Rectangle 13">
            <a:extLst>
              <a:ext uri="{FF2B5EF4-FFF2-40B4-BE49-F238E27FC236}">
                <a16:creationId xmlns:a16="http://schemas.microsoft.com/office/drawing/2014/main" id="{9AA162D9-B8DB-43D5-9501-BB93810F4E35}"/>
              </a:ext>
            </a:extLst>
          </p:cNvPr>
          <p:cNvSpPr/>
          <p:nvPr userDrawn="1"/>
        </p:nvSpPr>
        <p:spPr>
          <a:xfrm>
            <a:off x="10500000" y="4563278"/>
            <a:ext cx="1692000" cy="108000"/>
          </a:xfrm>
          <a:prstGeom prst="rect">
            <a:avLst/>
          </a:prstGeom>
          <a:solidFill>
            <a:schemeClr val="accent3"/>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latin typeface="+mn-lt"/>
            </a:endParaRPr>
          </a:p>
        </p:txBody>
      </p:sp>
      <p:sp>
        <p:nvSpPr>
          <p:cNvPr id="15" name="Text Placeholder 9">
            <a:extLst>
              <a:ext uri="{FF2B5EF4-FFF2-40B4-BE49-F238E27FC236}">
                <a16:creationId xmlns:a16="http://schemas.microsoft.com/office/drawing/2014/main" id="{9EB979E4-AE0D-438C-A9FB-60544B69CD28}"/>
              </a:ext>
            </a:extLst>
          </p:cNvPr>
          <p:cNvSpPr>
            <a:spLocks noGrp="1"/>
          </p:cNvSpPr>
          <p:nvPr>
            <p:ph type="body" sz="quarter" idx="16"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a:t>BASIC LAYOUT</a:t>
            </a:r>
          </a:p>
        </p:txBody>
      </p:sp>
      <p:pic>
        <p:nvPicPr>
          <p:cNvPr id="17" name="Picture 10">
            <a:extLst>
              <a:ext uri="{FF2B5EF4-FFF2-40B4-BE49-F238E27FC236}">
                <a16:creationId xmlns:a16="http://schemas.microsoft.com/office/drawing/2014/main" id="{145621E6-F9E9-49AA-AFD0-378621B48AE3}"/>
              </a:ext>
            </a:extLst>
          </p:cNvPr>
          <p:cNvPicPr>
            <a:picLocks noChangeAspect="1"/>
          </p:cNvPicPr>
          <p:nvPr userDrawn="1"/>
        </p:nvPicPr>
        <p:blipFill>
          <a:blip r:embed="rId2"/>
          <a:stretch>
            <a:fillRect/>
          </a:stretch>
        </p:blipFill>
        <p:spPr>
          <a:xfrm>
            <a:off x="11100044" y="6210300"/>
            <a:ext cx="999053" cy="511187"/>
          </a:xfrm>
          <a:prstGeom prst="rect">
            <a:avLst/>
          </a:prstGeom>
          <a:noFill/>
          <a:ln cap="flat">
            <a:noFill/>
          </a:ln>
        </p:spPr>
      </p:pic>
      <p:sp>
        <p:nvSpPr>
          <p:cNvPr id="18" name="Date Placeholder 3">
            <a:extLst>
              <a:ext uri="{FF2B5EF4-FFF2-40B4-BE49-F238E27FC236}">
                <a16:creationId xmlns:a16="http://schemas.microsoft.com/office/drawing/2014/main" id="{EBF055CB-01F9-4407-945C-A6CFE024723F}"/>
              </a:ext>
            </a:extLst>
          </p:cNvPr>
          <p:cNvSpPr txBox="1">
            <a:spLocks noGrp="1"/>
          </p:cNvSpPr>
          <p:nvPr>
            <p:ph type="dt" sz="half" idx="2"/>
          </p:nvPr>
        </p:nvSpPr>
        <p:spPr>
          <a:xfrm>
            <a:off x="609607" y="6356359"/>
            <a:ext cx="2844799" cy="365129"/>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rgbClr val="000000"/>
                </a:solidFill>
                <a:uFillTx/>
                <a:latin typeface="Calibri"/>
              </a:defRPr>
            </a:lvl1pPr>
          </a:lstStyle>
          <a:p>
            <a:pPr lvl="0"/>
            <a:fld id="{7258736C-7215-48F5-BC21-C2D2115E52D0}" type="datetime1">
              <a:rPr lang="en-GB" smtClean="0"/>
              <a:t>21/06/2021</a:t>
            </a:fld>
            <a:endParaRPr lang="en-GB"/>
          </a:p>
        </p:txBody>
      </p:sp>
      <p:sp>
        <p:nvSpPr>
          <p:cNvPr id="20" name="Slide Number Placeholder 5">
            <a:extLst>
              <a:ext uri="{FF2B5EF4-FFF2-40B4-BE49-F238E27FC236}">
                <a16:creationId xmlns:a16="http://schemas.microsoft.com/office/drawing/2014/main" id="{6A1E9D38-B21E-49A0-A3EC-471434249FF2}"/>
              </a:ext>
            </a:extLst>
          </p:cNvPr>
          <p:cNvSpPr txBox="1">
            <a:spLocks noGrp="1"/>
          </p:cNvSpPr>
          <p:nvPr>
            <p:ph type="sldNum" sz="quarter" idx="4"/>
          </p:nvPr>
        </p:nvSpPr>
        <p:spPr>
          <a:xfrm>
            <a:off x="8737609" y="6356359"/>
            <a:ext cx="1835141" cy="365127"/>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rgbClr val="000000"/>
                </a:solidFill>
                <a:uFillTx/>
                <a:latin typeface="Calibri"/>
              </a:defRPr>
            </a:lvl1pPr>
          </a:lstStyle>
          <a:p>
            <a:pPr lvl="0"/>
            <a:fld id="{3A369976-5B2E-48D4-9EA3-D5D540CF770F}" type="slidenum">
              <a:t>‹#›</a:t>
            </a:fld>
            <a:endParaRPr lang="en-GB"/>
          </a:p>
        </p:txBody>
      </p:sp>
    </p:spTree>
    <p:extLst>
      <p:ext uri="{BB962C8B-B14F-4D97-AF65-F5344CB8AC3E}">
        <p14:creationId xmlns:p14="http://schemas.microsoft.com/office/powerpoint/2010/main" val="14990482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Image slide layout">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id="{E069D14A-5371-4906-93E3-B1811A107B41}"/>
              </a:ext>
            </a:extLst>
          </p:cNvPr>
          <p:cNvSpPr>
            <a:spLocks noGrp="1"/>
          </p:cNvSpPr>
          <p:nvPr>
            <p:ph type="pic" sz="quarter" idx="10" hasCustomPrompt="1"/>
          </p:nvPr>
        </p:nvSpPr>
        <p:spPr>
          <a:xfrm>
            <a:off x="0" y="1"/>
            <a:ext cx="12192000" cy="6561423"/>
          </a:xfrm>
          <a:custGeom>
            <a:avLst/>
            <a:gdLst>
              <a:gd name="connsiteX0" fmla="*/ 0 w 12192000"/>
              <a:gd name="connsiteY0" fmla="*/ 0 h 6561423"/>
              <a:gd name="connsiteX1" fmla="*/ 12192000 w 12192000"/>
              <a:gd name="connsiteY1" fmla="*/ 0 h 6561423"/>
              <a:gd name="connsiteX2" fmla="*/ 12192000 w 12192000"/>
              <a:gd name="connsiteY2" fmla="*/ 2455328 h 6561423"/>
              <a:gd name="connsiteX3" fmla="*/ 9675392 w 12192000"/>
              <a:gd name="connsiteY3" fmla="*/ 3302886 h 6561423"/>
              <a:gd name="connsiteX4" fmla="*/ 10157317 w 12192000"/>
              <a:gd name="connsiteY4" fmla="*/ 4390513 h 6561423"/>
              <a:gd name="connsiteX5" fmla="*/ 8230254 w 12192000"/>
              <a:gd name="connsiteY5" fmla="*/ 3789588 h 6561423"/>
              <a:gd name="connsiteX6" fmla="*/ 0 w 12192000"/>
              <a:gd name="connsiteY6" fmla="*/ 6561423 h 6561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561423">
                <a:moveTo>
                  <a:pt x="0" y="0"/>
                </a:moveTo>
                <a:lnTo>
                  <a:pt x="12192000" y="0"/>
                </a:lnTo>
                <a:lnTo>
                  <a:pt x="12192000" y="2455328"/>
                </a:lnTo>
                <a:lnTo>
                  <a:pt x="9675392" y="3302886"/>
                </a:lnTo>
                <a:lnTo>
                  <a:pt x="10157317" y="4390513"/>
                </a:lnTo>
                <a:lnTo>
                  <a:pt x="8230254" y="3789588"/>
                </a:lnTo>
                <a:lnTo>
                  <a:pt x="0" y="6561423"/>
                </a:lnTo>
                <a:close/>
              </a:path>
            </a:pathLst>
          </a:custGeom>
          <a:solidFill>
            <a:schemeClr val="bg1">
              <a:lumMod val="95000"/>
            </a:schemeClr>
          </a:solidFill>
        </p:spPr>
        <p:txBody>
          <a:bodyPr wrap="square" anchor="ctr">
            <a:noAutofit/>
          </a:bodyP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defRPr>
            </a:lvl1pPr>
          </a:lstStyle>
          <a:p>
            <a:r>
              <a:rPr lang="en-US" altLang="ko-KR"/>
              <a:t>Your Picture Here And Send To Back</a:t>
            </a:r>
            <a:endParaRPr lang="ko-KR" altLang="en-US"/>
          </a:p>
          <a:p>
            <a:endParaRPr lang="ko-KR" altLang="en-US"/>
          </a:p>
        </p:txBody>
      </p:sp>
      <p:pic>
        <p:nvPicPr>
          <p:cNvPr id="4" name="Picture 10">
            <a:extLst>
              <a:ext uri="{FF2B5EF4-FFF2-40B4-BE49-F238E27FC236}">
                <a16:creationId xmlns:a16="http://schemas.microsoft.com/office/drawing/2014/main" id="{A7AB492D-CA90-427A-9EC5-CA3A8213CF04}"/>
              </a:ext>
            </a:extLst>
          </p:cNvPr>
          <p:cNvPicPr>
            <a:picLocks noChangeAspect="1"/>
          </p:cNvPicPr>
          <p:nvPr userDrawn="1"/>
        </p:nvPicPr>
        <p:blipFill>
          <a:blip r:embed="rId2"/>
          <a:stretch>
            <a:fillRect/>
          </a:stretch>
        </p:blipFill>
        <p:spPr>
          <a:xfrm>
            <a:off x="11100044" y="6210300"/>
            <a:ext cx="999053" cy="511187"/>
          </a:xfrm>
          <a:prstGeom prst="rect">
            <a:avLst/>
          </a:prstGeom>
          <a:noFill/>
          <a:ln cap="flat">
            <a:noFill/>
          </a:ln>
        </p:spPr>
      </p:pic>
      <p:sp>
        <p:nvSpPr>
          <p:cNvPr id="5" name="Date Placeholder 3">
            <a:extLst>
              <a:ext uri="{FF2B5EF4-FFF2-40B4-BE49-F238E27FC236}">
                <a16:creationId xmlns:a16="http://schemas.microsoft.com/office/drawing/2014/main" id="{9773E72E-D258-4341-BC40-24961B792C7D}"/>
              </a:ext>
            </a:extLst>
          </p:cNvPr>
          <p:cNvSpPr txBox="1">
            <a:spLocks noGrp="1"/>
          </p:cNvSpPr>
          <p:nvPr>
            <p:ph type="dt" sz="half" idx="2"/>
          </p:nvPr>
        </p:nvSpPr>
        <p:spPr>
          <a:xfrm>
            <a:off x="609607" y="6356359"/>
            <a:ext cx="2844799" cy="365129"/>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rgbClr val="000000"/>
                </a:solidFill>
                <a:uFillTx/>
                <a:latin typeface="Calibri"/>
              </a:defRPr>
            </a:lvl1pPr>
          </a:lstStyle>
          <a:p>
            <a:pPr lvl="0"/>
            <a:fld id="{D1157785-D8D4-426A-BA80-99709569A45D}" type="datetime1">
              <a:rPr lang="en-GB" smtClean="0"/>
              <a:t>21/06/2021</a:t>
            </a:fld>
            <a:endParaRPr lang="en-GB"/>
          </a:p>
        </p:txBody>
      </p:sp>
      <p:sp>
        <p:nvSpPr>
          <p:cNvPr id="7" name="Slide Number Placeholder 5">
            <a:extLst>
              <a:ext uri="{FF2B5EF4-FFF2-40B4-BE49-F238E27FC236}">
                <a16:creationId xmlns:a16="http://schemas.microsoft.com/office/drawing/2014/main" id="{4E382657-9680-4774-B0F8-12301B68748B}"/>
              </a:ext>
            </a:extLst>
          </p:cNvPr>
          <p:cNvSpPr txBox="1">
            <a:spLocks noGrp="1"/>
          </p:cNvSpPr>
          <p:nvPr>
            <p:ph type="sldNum" sz="quarter" idx="4"/>
          </p:nvPr>
        </p:nvSpPr>
        <p:spPr>
          <a:xfrm>
            <a:off x="8737609" y="6356359"/>
            <a:ext cx="1835141" cy="365127"/>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rgbClr val="000000"/>
                </a:solidFill>
                <a:uFillTx/>
                <a:latin typeface="Calibri"/>
              </a:defRPr>
            </a:lvl1pPr>
          </a:lstStyle>
          <a:p>
            <a:pPr lvl="0"/>
            <a:fld id="{3A369976-5B2E-48D4-9EA3-D5D540CF770F}" type="slidenum">
              <a:t>‹#›</a:t>
            </a:fld>
            <a:endParaRPr lang="en-GB"/>
          </a:p>
        </p:txBody>
      </p:sp>
    </p:spTree>
    <p:extLst>
      <p:ext uri="{BB962C8B-B14F-4D97-AF65-F5344CB8AC3E}">
        <p14:creationId xmlns:p14="http://schemas.microsoft.com/office/powerpoint/2010/main" val="18911619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Shape 4">
            <a:extLst>
              <a:ext uri="{FF2B5EF4-FFF2-40B4-BE49-F238E27FC236}">
                <a16:creationId xmlns:a16="http://schemas.microsoft.com/office/drawing/2014/main" id="{D1B174B9-DDA6-43AC-94FF-E49E8A4C9EE5}"/>
              </a:ext>
            </a:extLst>
          </p:cNvPr>
          <p:cNvSpPr/>
          <p:nvPr userDrawn="1"/>
        </p:nvSpPr>
        <p:spPr>
          <a:xfrm>
            <a:off x="2" y="1"/>
            <a:ext cx="8641787" cy="6858000"/>
          </a:xfrm>
          <a:custGeom>
            <a:avLst/>
            <a:gdLst>
              <a:gd name="connsiteX0" fmla="*/ 0 w 8641787"/>
              <a:gd name="connsiteY0" fmla="*/ 0 h 6858000"/>
              <a:gd name="connsiteX1" fmla="*/ 6012887 w 8641787"/>
              <a:gd name="connsiteY1" fmla="*/ 0 h 6858000"/>
              <a:gd name="connsiteX2" fmla="*/ 8641787 w 8641787"/>
              <a:gd name="connsiteY2" fmla="*/ 6858000 h 6858000"/>
              <a:gd name="connsiteX3" fmla="*/ 0 w 864178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641787" h="6858000">
                <a:moveTo>
                  <a:pt x="0" y="0"/>
                </a:moveTo>
                <a:lnTo>
                  <a:pt x="6012887" y="0"/>
                </a:lnTo>
                <a:lnTo>
                  <a:pt x="8641787" y="6858000"/>
                </a:lnTo>
                <a:lnTo>
                  <a:pt x="0" y="6858000"/>
                </a:lnTo>
                <a:close/>
              </a:path>
            </a:pathLst>
          </a:custGeom>
          <a:solidFill>
            <a:schemeClr val="accent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0" name="Freeform: Shape 9">
            <a:extLst>
              <a:ext uri="{FF2B5EF4-FFF2-40B4-BE49-F238E27FC236}">
                <a16:creationId xmlns:a16="http://schemas.microsoft.com/office/drawing/2014/main" id="{6AFFB5B8-275F-4541-94CB-C7A723310F6D}"/>
              </a:ext>
            </a:extLst>
          </p:cNvPr>
          <p:cNvSpPr/>
          <p:nvPr userDrawn="1"/>
        </p:nvSpPr>
        <p:spPr>
          <a:xfrm rot="20330711">
            <a:off x="7416424" y="-293215"/>
            <a:ext cx="234813" cy="7444430"/>
          </a:xfrm>
          <a:custGeom>
            <a:avLst/>
            <a:gdLst>
              <a:gd name="connsiteX0" fmla="*/ 0 w 234813"/>
              <a:gd name="connsiteY0" fmla="*/ 0 h 7444430"/>
              <a:gd name="connsiteX1" fmla="*/ 234813 w 234813"/>
              <a:gd name="connsiteY1" fmla="*/ 90866 h 7444430"/>
              <a:gd name="connsiteX2" fmla="*/ 234813 w 234813"/>
              <a:gd name="connsiteY2" fmla="*/ 7444430 h 7444430"/>
              <a:gd name="connsiteX3" fmla="*/ 0 w 234813"/>
              <a:gd name="connsiteY3" fmla="*/ 7353565 h 7444430"/>
            </a:gdLst>
            <a:ahLst/>
            <a:cxnLst>
              <a:cxn ang="0">
                <a:pos x="connsiteX0" y="connsiteY0"/>
              </a:cxn>
              <a:cxn ang="0">
                <a:pos x="connsiteX1" y="connsiteY1"/>
              </a:cxn>
              <a:cxn ang="0">
                <a:pos x="connsiteX2" y="connsiteY2"/>
              </a:cxn>
              <a:cxn ang="0">
                <a:pos x="connsiteX3" y="connsiteY3"/>
              </a:cxn>
            </a:cxnLst>
            <a:rect l="l" t="t" r="r" b="b"/>
            <a:pathLst>
              <a:path w="234813" h="7444430">
                <a:moveTo>
                  <a:pt x="0" y="0"/>
                </a:moveTo>
                <a:lnTo>
                  <a:pt x="234813" y="90866"/>
                </a:lnTo>
                <a:lnTo>
                  <a:pt x="234813" y="7444430"/>
                </a:lnTo>
                <a:lnTo>
                  <a:pt x="0" y="7353565"/>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Freeform: Shape 12">
            <a:extLst>
              <a:ext uri="{FF2B5EF4-FFF2-40B4-BE49-F238E27FC236}">
                <a16:creationId xmlns:a16="http://schemas.microsoft.com/office/drawing/2014/main" id="{2A91EB93-1A80-4108-9845-8CEBD98D597C}"/>
              </a:ext>
            </a:extLst>
          </p:cNvPr>
          <p:cNvSpPr/>
          <p:nvPr userDrawn="1"/>
        </p:nvSpPr>
        <p:spPr>
          <a:xfrm rot="20330711">
            <a:off x="8020265" y="-134683"/>
            <a:ext cx="234813" cy="2739613"/>
          </a:xfrm>
          <a:custGeom>
            <a:avLst/>
            <a:gdLst>
              <a:gd name="connsiteX0" fmla="*/ 0 w 234813"/>
              <a:gd name="connsiteY0" fmla="*/ 0 h 2739613"/>
              <a:gd name="connsiteX1" fmla="*/ 234813 w 234813"/>
              <a:gd name="connsiteY1" fmla="*/ 90866 h 2739613"/>
              <a:gd name="connsiteX2" fmla="*/ 234813 w 234813"/>
              <a:gd name="connsiteY2" fmla="*/ 2739613 h 2739613"/>
              <a:gd name="connsiteX3" fmla="*/ 0 w 234813"/>
              <a:gd name="connsiteY3" fmla="*/ 2648748 h 2739613"/>
            </a:gdLst>
            <a:ahLst/>
            <a:cxnLst>
              <a:cxn ang="0">
                <a:pos x="connsiteX0" y="connsiteY0"/>
              </a:cxn>
              <a:cxn ang="0">
                <a:pos x="connsiteX1" y="connsiteY1"/>
              </a:cxn>
              <a:cxn ang="0">
                <a:pos x="connsiteX2" y="connsiteY2"/>
              </a:cxn>
              <a:cxn ang="0">
                <a:pos x="connsiteX3" y="connsiteY3"/>
              </a:cxn>
            </a:cxnLst>
            <a:rect l="l" t="t" r="r" b="b"/>
            <a:pathLst>
              <a:path w="234813" h="2739613">
                <a:moveTo>
                  <a:pt x="0" y="0"/>
                </a:moveTo>
                <a:lnTo>
                  <a:pt x="234813" y="90866"/>
                </a:lnTo>
                <a:lnTo>
                  <a:pt x="234813" y="2739613"/>
                </a:lnTo>
                <a:lnTo>
                  <a:pt x="0" y="2648748"/>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4" name="Freeform: Shape 13">
            <a:extLst>
              <a:ext uri="{FF2B5EF4-FFF2-40B4-BE49-F238E27FC236}">
                <a16:creationId xmlns:a16="http://schemas.microsoft.com/office/drawing/2014/main" id="{F3E07247-868E-438C-BD34-0D0EC28772B4}"/>
              </a:ext>
            </a:extLst>
          </p:cNvPr>
          <p:cNvSpPr/>
          <p:nvPr userDrawn="1"/>
        </p:nvSpPr>
        <p:spPr>
          <a:xfrm rot="20330711" flipH="1" flipV="1">
            <a:off x="10369955" y="4253071"/>
            <a:ext cx="234813" cy="2739613"/>
          </a:xfrm>
          <a:custGeom>
            <a:avLst/>
            <a:gdLst>
              <a:gd name="connsiteX0" fmla="*/ 0 w 234813"/>
              <a:gd name="connsiteY0" fmla="*/ 0 h 2739613"/>
              <a:gd name="connsiteX1" fmla="*/ 234813 w 234813"/>
              <a:gd name="connsiteY1" fmla="*/ 90866 h 2739613"/>
              <a:gd name="connsiteX2" fmla="*/ 234813 w 234813"/>
              <a:gd name="connsiteY2" fmla="*/ 2739613 h 2739613"/>
              <a:gd name="connsiteX3" fmla="*/ 0 w 234813"/>
              <a:gd name="connsiteY3" fmla="*/ 2648748 h 2739613"/>
            </a:gdLst>
            <a:ahLst/>
            <a:cxnLst>
              <a:cxn ang="0">
                <a:pos x="connsiteX0" y="connsiteY0"/>
              </a:cxn>
              <a:cxn ang="0">
                <a:pos x="connsiteX1" y="connsiteY1"/>
              </a:cxn>
              <a:cxn ang="0">
                <a:pos x="connsiteX2" y="connsiteY2"/>
              </a:cxn>
              <a:cxn ang="0">
                <a:pos x="connsiteX3" y="connsiteY3"/>
              </a:cxn>
            </a:cxnLst>
            <a:rect l="l" t="t" r="r" b="b"/>
            <a:pathLst>
              <a:path w="234813" h="2739613">
                <a:moveTo>
                  <a:pt x="0" y="0"/>
                </a:moveTo>
                <a:lnTo>
                  <a:pt x="234813" y="90866"/>
                </a:lnTo>
                <a:lnTo>
                  <a:pt x="234813" y="2739613"/>
                </a:lnTo>
                <a:lnTo>
                  <a:pt x="0" y="2648748"/>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6" name="Picture 5" descr="A picture containing drawing&#10;&#10;Description automatically generated">
            <a:extLst>
              <a:ext uri="{FF2B5EF4-FFF2-40B4-BE49-F238E27FC236}">
                <a16:creationId xmlns:a16="http://schemas.microsoft.com/office/drawing/2014/main" id="{B6431F38-2E25-41AD-ADAC-6CC4408EA03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10885" y="6191250"/>
            <a:ext cx="995390" cy="511174"/>
          </a:xfrm>
          <a:prstGeom prst="rect">
            <a:avLst/>
          </a:prstGeom>
        </p:spPr>
      </p:pic>
      <p:sp>
        <p:nvSpPr>
          <p:cNvPr id="7" name="Date Placeholder 3">
            <a:extLst>
              <a:ext uri="{FF2B5EF4-FFF2-40B4-BE49-F238E27FC236}">
                <a16:creationId xmlns:a16="http://schemas.microsoft.com/office/drawing/2014/main" id="{F1096693-E17C-40A6-913C-A87577BF55B8}"/>
              </a:ext>
            </a:extLst>
          </p:cNvPr>
          <p:cNvSpPr txBox="1">
            <a:spLocks noGrp="1"/>
          </p:cNvSpPr>
          <p:nvPr>
            <p:ph type="dt" sz="half" idx="2"/>
          </p:nvPr>
        </p:nvSpPr>
        <p:spPr>
          <a:xfrm>
            <a:off x="609607" y="6356359"/>
            <a:ext cx="2844799" cy="365129"/>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chemeClr val="bg1"/>
                </a:solidFill>
                <a:uFillTx/>
                <a:latin typeface="Calibri"/>
              </a:defRPr>
            </a:lvl1pPr>
          </a:lstStyle>
          <a:p>
            <a:fld id="{18B459DC-8C93-4ADD-A798-CE518615A9F1}" type="datetime1">
              <a:rPr lang="en-GB" smtClean="0"/>
              <a:t>21/06/2021</a:t>
            </a:fld>
            <a:endParaRPr lang="en-GB"/>
          </a:p>
        </p:txBody>
      </p:sp>
      <p:sp>
        <p:nvSpPr>
          <p:cNvPr id="9" name="Slide Number Placeholder 5">
            <a:extLst>
              <a:ext uri="{FF2B5EF4-FFF2-40B4-BE49-F238E27FC236}">
                <a16:creationId xmlns:a16="http://schemas.microsoft.com/office/drawing/2014/main" id="{977AF1BE-006C-4231-91B4-3468FB7F50FD}"/>
              </a:ext>
            </a:extLst>
          </p:cNvPr>
          <p:cNvSpPr txBox="1">
            <a:spLocks noGrp="1"/>
          </p:cNvSpPr>
          <p:nvPr>
            <p:ph type="sldNum" sz="quarter" idx="4"/>
          </p:nvPr>
        </p:nvSpPr>
        <p:spPr>
          <a:xfrm>
            <a:off x="8737609" y="6356359"/>
            <a:ext cx="1835141" cy="365127"/>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chemeClr val="bg1"/>
                </a:solidFill>
                <a:uFillTx/>
                <a:latin typeface="Calibri"/>
              </a:defRPr>
            </a:lvl1pPr>
          </a:lstStyle>
          <a:p>
            <a:fld id="{3A369976-5B2E-48D4-9EA3-D5D540CF770F}" type="slidenum">
              <a:rPr lang="en-GB" smtClean="0"/>
              <a:pPr/>
              <a:t>‹#›</a:t>
            </a:fld>
            <a:endParaRPr lang="en-GB"/>
          </a:p>
        </p:txBody>
      </p:sp>
    </p:spTree>
    <p:extLst>
      <p:ext uri="{BB962C8B-B14F-4D97-AF65-F5344CB8AC3E}">
        <p14:creationId xmlns:p14="http://schemas.microsoft.com/office/powerpoint/2010/main" val="352601556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First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9D2A95F-099B-6444-AAE1-169E04DC9393}"/>
              </a:ext>
            </a:extLst>
          </p:cNvPr>
          <p:cNvPicPr>
            <a:picLocks noChangeAspect="1"/>
          </p:cNvPicPr>
          <p:nvPr userDrawn="1"/>
        </p:nvPicPr>
        <p:blipFill>
          <a:blip r:embed="rId2"/>
          <a:srcRect/>
          <a:stretch/>
        </p:blipFill>
        <p:spPr>
          <a:xfrm>
            <a:off x="-1" y="0"/>
            <a:ext cx="12224000" cy="6876000"/>
          </a:xfrm>
          <a:prstGeom prst="rect">
            <a:avLst/>
          </a:prstGeom>
        </p:spPr>
      </p:pic>
      <p:sp>
        <p:nvSpPr>
          <p:cNvPr id="2" name="Title 1">
            <a:extLst>
              <a:ext uri="{FF2B5EF4-FFF2-40B4-BE49-F238E27FC236}">
                <a16:creationId xmlns:a16="http://schemas.microsoft.com/office/drawing/2014/main" id="{B37D840A-24DF-5740-AB0E-DA6A3AD2025D}"/>
              </a:ext>
            </a:extLst>
          </p:cNvPr>
          <p:cNvSpPr>
            <a:spLocks noGrp="1"/>
          </p:cNvSpPr>
          <p:nvPr>
            <p:ph type="ctrTitle" hasCustomPrompt="1"/>
          </p:nvPr>
        </p:nvSpPr>
        <p:spPr>
          <a:xfrm>
            <a:off x="2160182" y="1800000"/>
            <a:ext cx="7162800" cy="2845465"/>
          </a:xfrm>
          <a:prstGeom prst="rect">
            <a:avLst/>
          </a:prstGeom>
        </p:spPr>
        <p:txBody>
          <a:bodyPr anchor="ctr"/>
          <a:lstStyle>
            <a:lvl1pPr algn="l">
              <a:lnSpc>
                <a:spcPct val="80000"/>
              </a:lnSpc>
              <a:defRPr sz="6000" b="1" i="0">
                <a:solidFill>
                  <a:schemeClr val="bg1"/>
                </a:solidFill>
                <a:latin typeface="Calibri" panose="020F0502020204030204" pitchFamily="34" charset="0"/>
                <a:cs typeface="Calibri" panose="020F0502020204030204" pitchFamily="34" charset="0"/>
              </a:defRPr>
            </a:lvl1pPr>
          </a:lstStyle>
          <a:p>
            <a:r>
              <a:rPr lang="en-GB"/>
              <a:t>Main Presentation Title</a:t>
            </a:r>
            <a:endParaRPr lang="en-US"/>
          </a:p>
        </p:txBody>
      </p:sp>
      <p:sp>
        <p:nvSpPr>
          <p:cNvPr id="3" name="Subtitle 2">
            <a:extLst>
              <a:ext uri="{FF2B5EF4-FFF2-40B4-BE49-F238E27FC236}">
                <a16:creationId xmlns:a16="http://schemas.microsoft.com/office/drawing/2014/main" id="{7F7561E5-9C20-1547-A586-574EDCF629FD}"/>
              </a:ext>
            </a:extLst>
          </p:cNvPr>
          <p:cNvSpPr>
            <a:spLocks noGrp="1"/>
          </p:cNvSpPr>
          <p:nvPr>
            <p:ph type="subTitle" idx="1" hasCustomPrompt="1"/>
          </p:nvPr>
        </p:nvSpPr>
        <p:spPr>
          <a:xfrm>
            <a:off x="2160182" y="5040000"/>
            <a:ext cx="7162800" cy="587652"/>
          </a:xfrm>
          <a:prstGeom prst="rect">
            <a:avLst/>
          </a:prstGeom>
        </p:spPr>
        <p:txBody>
          <a:bodyPr wrap="square" lIns="0" tIns="0" rIns="0" bIns="0" anchor="t">
            <a:normAutofit/>
          </a:bodyPr>
          <a:lstStyle>
            <a:lvl1pPr marL="0" indent="0" algn="l">
              <a:buNone/>
              <a:defRPr sz="2800" b="0" i="0">
                <a:solidFill>
                  <a:srgbClr val="DCDC00"/>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 TITLE OR DESCRIPTION</a:t>
            </a:r>
            <a:endParaRPr lang="en-US"/>
          </a:p>
        </p:txBody>
      </p:sp>
      <p:sp>
        <p:nvSpPr>
          <p:cNvPr id="15" name="Rectangle 14">
            <a:extLst>
              <a:ext uri="{FF2B5EF4-FFF2-40B4-BE49-F238E27FC236}">
                <a16:creationId xmlns:a16="http://schemas.microsoft.com/office/drawing/2014/main" id="{AC406B17-66C3-B04A-9864-83A012D4951C}"/>
              </a:ext>
            </a:extLst>
          </p:cNvPr>
          <p:cNvSpPr/>
          <p:nvPr userDrawn="1"/>
        </p:nvSpPr>
        <p:spPr>
          <a:xfrm>
            <a:off x="-1" y="6228000"/>
            <a:ext cx="12192001" cy="648000"/>
          </a:xfrm>
          <a:prstGeom prst="rect">
            <a:avLst/>
          </a:prstGeom>
          <a:solidFill>
            <a:srgbClr val="DCDC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3">
            <a:extLst>
              <a:ext uri="{FF2B5EF4-FFF2-40B4-BE49-F238E27FC236}">
                <a16:creationId xmlns:a16="http://schemas.microsoft.com/office/drawing/2014/main" id="{388FBE41-B205-FD45-AE35-1853193F7263}"/>
              </a:ext>
            </a:extLst>
          </p:cNvPr>
          <p:cNvSpPr>
            <a:spLocks noGrp="1"/>
          </p:cNvSpPr>
          <p:nvPr>
            <p:ph type="dt" sz="half" idx="2"/>
          </p:nvPr>
        </p:nvSpPr>
        <p:spPr>
          <a:xfrm>
            <a:off x="838199" y="6356350"/>
            <a:ext cx="7646043" cy="365125"/>
          </a:xfrm>
          <a:prstGeom prst="rect">
            <a:avLst/>
          </a:prstGeom>
        </p:spPr>
        <p:txBody>
          <a:bodyPr vert="horz" lIns="0" tIns="45720" rIns="91440" bIns="45720" rtlCol="0" anchor="ctr"/>
          <a:lstStyle>
            <a:lvl1pPr algn="l">
              <a:defRPr sz="1200" baseline="0">
                <a:solidFill>
                  <a:srgbClr val="004A82"/>
                </a:solidFill>
              </a:defRPr>
            </a:lvl1pPr>
          </a:lstStyle>
          <a:p>
            <a:r>
              <a:rPr lang="en-GB" b="1"/>
              <a:t>Airband Community Internet Ltd, Kirkham House, John </a:t>
            </a:r>
            <a:r>
              <a:rPr lang="en-GB" b="1" err="1"/>
              <a:t>Comyn</a:t>
            </a:r>
            <a:r>
              <a:rPr lang="en-GB" b="1"/>
              <a:t> Drive, Worcester, WR3 7JS   •   </a:t>
            </a:r>
            <a:r>
              <a:rPr lang="en-GB" b="1" err="1"/>
              <a:t>www.airband.co.uk</a:t>
            </a:r>
            <a:endParaRPr lang="en-US" b="1">
              <a:cs typeface="Calibri" panose="020F0502020204030204" pitchFamily="34" charset="0"/>
            </a:endParaRPr>
          </a:p>
        </p:txBody>
      </p:sp>
      <p:pic>
        <p:nvPicPr>
          <p:cNvPr id="12" name="Picture 11">
            <a:extLst>
              <a:ext uri="{FF2B5EF4-FFF2-40B4-BE49-F238E27FC236}">
                <a16:creationId xmlns:a16="http://schemas.microsoft.com/office/drawing/2014/main" id="{BD134903-C97F-274A-9543-CC6793756BBE}"/>
              </a:ext>
            </a:extLst>
          </p:cNvPr>
          <p:cNvPicPr>
            <a:picLocks noChangeAspect="1"/>
          </p:cNvPicPr>
          <p:nvPr userDrawn="1"/>
        </p:nvPicPr>
        <p:blipFill>
          <a:blip r:embed="rId3"/>
          <a:stretch>
            <a:fillRect/>
          </a:stretch>
        </p:blipFill>
        <p:spPr>
          <a:xfrm rot="5400000">
            <a:off x="-711367" y="2511367"/>
            <a:ext cx="2845464" cy="1422732"/>
          </a:xfrm>
          <a:prstGeom prst="rect">
            <a:avLst/>
          </a:prstGeom>
        </p:spPr>
      </p:pic>
      <p:pic>
        <p:nvPicPr>
          <p:cNvPr id="16" name="Picture 15">
            <a:extLst>
              <a:ext uri="{FF2B5EF4-FFF2-40B4-BE49-F238E27FC236}">
                <a16:creationId xmlns:a16="http://schemas.microsoft.com/office/drawing/2014/main" id="{5B2D6E38-A786-1E47-BE76-CBF06766F48B}"/>
              </a:ext>
            </a:extLst>
          </p:cNvPr>
          <p:cNvPicPr>
            <a:picLocks noChangeAspect="1"/>
          </p:cNvPicPr>
          <p:nvPr userDrawn="1"/>
        </p:nvPicPr>
        <p:blipFill>
          <a:blip r:embed="rId4"/>
          <a:srcRect/>
          <a:stretch/>
        </p:blipFill>
        <p:spPr>
          <a:xfrm>
            <a:off x="10125905" y="203554"/>
            <a:ext cx="1860322" cy="954965"/>
          </a:xfrm>
          <a:prstGeom prst="rect">
            <a:avLst/>
          </a:prstGeom>
        </p:spPr>
      </p:pic>
    </p:spTree>
    <p:extLst>
      <p:ext uri="{BB962C8B-B14F-4D97-AF65-F5344CB8AC3E}">
        <p14:creationId xmlns:p14="http://schemas.microsoft.com/office/powerpoint/2010/main" val="41331018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F8E02F-29B9-D240-80E5-C99E64B41098}"/>
              </a:ext>
            </a:extLst>
          </p:cNvPr>
          <p:cNvSpPr>
            <a:spLocks noGrp="1"/>
          </p:cNvSpPr>
          <p:nvPr>
            <p:ph idx="1" hasCustomPrompt="1"/>
          </p:nvPr>
        </p:nvSpPr>
        <p:spPr>
          <a:xfrm>
            <a:off x="838200" y="1825625"/>
            <a:ext cx="10515600" cy="4351338"/>
          </a:xfrm>
          <a:prstGeom prst="rect">
            <a:avLst/>
          </a:prstGeom>
        </p:spPr>
        <p:txBody>
          <a:bodyPr/>
          <a:lstStyle>
            <a:lvl1pPr>
              <a:defRPr sz="2800" b="0" i="0">
                <a:solidFill>
                  <a:srgbClr val="008CCD"/>
                </a:solidFill>
                <a:latin typeface="Calibri Light" panose="020F0302020204030204" pitchFamily="34" charset="0"/>
                <a:cs typeface="Calibri Light" panose="020F0302020204030204" pitchFamily="34" charset="0"/>
              </a:defRPr>
            </a:lvl1pPr>
            <a:lvl2pPr>
              <a:defRPr sz="2000" b="1" i="0">
                <a:solidFill>
                  <a:srgbClr val="004A82"/>
                </a:solidFill>
                <a:latin typeface="Calibri" panose="020F0502020204030204" pitchFamily="34" charset="0"/>
                <a:cs typeface="Calibri" panose="020F0502020204030204" pitchFamily="34" charset="0"/>
              </a:defRPr>
            </a:lvl2pPr>
            <a:lvl3pPr>
              <a:defRPr sz="2000">
                <a:solidFill>
                  <a:srgbClr val="575756"/>
                </a:solidFill>
              </a:defRPr>
            </a:lvl3pPr>
            <a:lvl4pPr>
              <a:defRPr sz="1400">
                <a:solidFill>
                  <a:srgbClr val="575756"/>
                </a:solidFill>
              </a:defRPr>
            </a:lvl4pPr>
          </a:lstStyle>
          <a:p>
            <a:pPr lvl="0"/>
            <a:r>
              <a:rPr lang="en-GB"/>
              <a:t>SUBHEADING</a:t>
            </a:r>
          </a:p>
          <a:p>
            <a:pPr lvl="1"/>
            <a:r>
              <a:rPr lang="en-GB"/>
              <a:t>HEADING LEVEL THREE</a:t>
            </a:r>
          </a:p>
          <a:p>
            <a:pPr lvl="2"/>
            <a:r>
              <a:rPr lang="en-GB"/>
              <a:t>Paragraph</a:t>
            </a:r>
          </a:p>
          <a:p>
            <a:pPr lvl="3"/>
            <a:r>
              <a:rPr lang="en-GB"/>
              <a:t>Description</a:t>
            </a:r>
          </a:p>
        </p:txBody>
      </p:sp>
      <p:sp>
        <p:nvSpPr>
          <p:cNvPr id="7" name="Date Placeholder 6">
            <a:extLst>
              <a:ext uri="{FF2B5EF4-FFF2-40B4-BE49-F238E27FC236}">
                <a16:creationId xmlns:a16="http://schemas.microsoft.com/office/drawing/2014/main" id="{B0E1350A-2EDC-784C-896B-186A5B624A99}"/>
              </a:ext>
            </a:extLst>
          </p:cNvPr>
          <p:cNvSpPr>
            <a:spLocks noGrp="1"/>
          </p:cNvSpPr>
          <p:nvPr>
            <p:ph type="dt" sz="half" idx="10"/>
          </p:nvPr>
        </p:nvSpPr>
        <p:spPr>
          <a:xfrm>
            <a:off x="838199" y="6356350"/>
            <a:ext cx="7646043" cy="365125"/>
          </a:xfrm>
          <a:prstGeom prst="rect">
            <a:avLst/>
          </a:prstGeom>
        </p:spPr>
        <p:txBody>
          <a:bodyPr/>
          <a:lstStyle/>
          <a:p>
            <a:r>
              <a:rPr lang="en-GB" b="1"/>
              <a:t>Airband Community Internet Ltd, Kirkham House, John </a:t>
            </a:r>
            <a:r>
              <a:rPr lang="en-GB" b="1" err="1"/>
              <a:t>Comyn</a:t>
            </a:r>
            <a:r>
              <a:rPr lang="en-GB" b="1"/>
              <a:t> Drive, Worcester, WR3 7JS   •   </a:t>
            </a:r>
            <a:r>
              <a:rPr lang="en-GB" b="1" err="1"/>
              <a:t>www.airband.co.uk</a:t>
            </a:r>
            <a:endParaRPr lang="en-US" b="1">
              <a:cs typeface="Calibri" panose="020F0502020204030204" pitchFamily="34" charset="0"/>
            </a:endParaRPr>
          </a:p>
        </p:txBody>
      </p:sp>
      <p:sp>
        <p:nvSpPr>
          <p:cNvPr id="8" name="Slide Number Placeholder 7">
            <a:extLst>
              <a:ext uri="{FF2B5EF4-FFF2-40B4-BE49-F238E27FC236}">
                <a16:creationId xmlns:a16="http://schemas.microsoft.com/office/drawing/2014/main" id="{0FCF6A34-91D3-2A42-959A-83F9AE721704}"/>
              </a:ext>
            </a:extLst>
          </p:cNvPr>
          <p:cNvSpPr>
            <a:spLocks noGrp="1"/>
          </p:cNvSpPr>
          <p:nvPr>
            <p:ph type="sldNum" sz="quarter" idx="11"/>
          </p:nvPr>
        </p:nvSpPr>
        <p:spPr/>
        <p:txBody>
          <a:bodyPr/>
          <a:lstStyle/>
          <a:p>
            <a:fld id="{B2DC25EE-239B-4C5F-AAD1-255A7D5F1EE2}" type="slidenum">
              <a:rPr lang="en-US" smtClean="0"/>
              <a:t>‹#›</a:t>
            </a:fld>
            <a:endParaRPr lang="en-US"/>
          </a:p>
        </p:txBody>
      </p:sp>
      <p:sp>
        <p:nvSpPr>
          <p:cNvPr id="26" name="Rectangle 25">
            <a:extLst>
              <a:ext uri="{FF2B5EF4-FFF2-40B4-BE49-F238E27FC236}">
                <a16:creationId xmlns:a16="http://schemas.microsoft.com/office/drawing/2014/main" id="{B5F07A7F-10A4-2A4D-96E3-113332201DA3}"/>
              </a:ext>
            </a:extLst>
          </p:cNvPr>
          <p:cNvSpPr/>
          <p:nvPr userDrawn="1"/>
        </p:nvSpPr>
        <p:spPr>
          <a:xfrm>
            <a:off x="0" y="0"/>
            <a:ext cx="12192000" cy="1454991"/>
          </a:xfrm>
          <a:prstGeom prst="rect">
            <a:avLst/>
          </a:prstGeom>
          <a:solidFill>
            <a:srgbClr val="008C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 Diagonal Corner of Rectangle 16">
            <a:extLst>
              <a:ext uri="{FF2B5EF4-FFF2-40B4-BE49-F238E27FC236}">
                <a16:creationId xmlns:a16="http://schemas.microsoft.com/office/drawing/2014/main" id="{D63DB641-3995-E44B-B4F5-21526BA25039}"/>
              </a:ext>
            </a:extLst>
          </p:cNvPr>
          <p:cNvSpPr/>
          <p:nvPr userDrawn="1"/>
        </p:nvSpPr>
        <p:spPr>
          <a:xfrm>
            <a:off x="0" y="-5232"/>
            <a:ext cx="9813180" cy="1460225"/>
          </a:xfrm>
          <a:custGeom>
            <a:avLst/>
            <a:gdLst>
              <a:gd name="connsiteX0" fmla="*/ 1447024 w 9821646"/>
              <a:gd name="connsiteY0" fmla="*/ 0 h 2894047"/>
              <a:gd name="connsiteX1" fmla="*/ 9821646 w 9821646"/>
              <a:gd name="connsiteY1" fmla="*/ 0 h 2894047"/>
              <a:gd name="connsiteX2" fmla="*/ 9821646 w 9821646"/>
              <a:gd name="connsiteY2" fmla="*/ 0 h 2894047"/>
              <a:gd name="connsiteX3" fmla="*/ 9821646 w 9821646"/>
              <a:gd name="connsiteY3" fmla="*/ 1447024 h 2894047"/>
              <a:gd name="connsiteX4" fmla="*/ 8374622 w 9821646"/>
              <a:gd name="connsiteY4" fmla="*/ 2894048 h 2894047"/>
              <a:gd name="connsiteX5" fmla="*/ 0 w 9821646"/>
              <a:gd name="connsiteY5" fmla="*/ 2894047 h 2894047"/>
              <a:gd name="connsiteX6" fmla="*/ 0 w 9821646"/>
              <a:gd name="connsiteY6" fmla="*/ 2894047 h 2894047"/>
              <a:gd name="connsiteX7" fmla="*/ 0 w 9821646"/>
              <a:gd name="connsiteY7" fmla="*/ 1447024 h 2894047"/>
              <a:gd name="connsiteX8" fmla="*/ 1447024 w 9821646"/>
              <a:gd name="connsiteY8" fmla="*/ 0 h 2894047"/>
              <a:gd name="connsiteX0" fmla="*/ 1447024 w 9821646"/>
              <a:gd name="connsiteY0" fmla="*/ 0 h 2894048"/>
              <a:gd name="connsiteX1" fmla="*/ 9821646 w 9821646"/>
              <a:gd name="connsiteY1" fmla="*/ 0 h 2894048"/>
              <a:gd name="connsiteX2" fmla="*/ 9821646 w 9821646"/>
              <a:gd name="connsiteY2" fmla="*/ 1447024 h 2894048"/>
              <a:gd name="connsiteX3" fmla="*/ 8374622 w 9821646"/>
              <a:gd name="connsiteY3" fmla="*/ 2894048 h 2894048"/>
              <a:gd name="connsiteX4" fmla="*/ 0 w 9821646"/>
              <a:gd name="connsiteY4" fmla="*/ 2894047 h 2894048"/>
              <a:gd name="connsiteX5" fmla="*/ 0 w 9821646"/>
              <a:gd name="connsiteY5" fmla="*/ 2894047 h 2894048"/>
              <a:gd name="connsiteX6" fmla="*/ 0 w 9821646"/>
              <a:gd name="connsiteY6" fmla="*/ 1447024 h 2894048"/>
              <a:gd name="connsiteX7" fmla="*/ 1447024 w 9821646"/>
              <a:gd name="connsiteY7" fmla="*/ 0 h 2894048"/>
              <a:gd name="connsiteX0" fmla="*/ 1447024 w 9821646"/>
              <a:gd name="connsiteY0" fmla="*/ 0 h 2894048"/>
              <a:gd name="connsiteX1" fmla="*/ 9821646 w 9821646"/>
              <a:gd name="connsiteY1" fmla="*/ 1447024 h 2894048"/>
              <a:gd name="connsiteX2" fmla="*/ 8374622 w 9821646"/>
              <a:gd name="connsiteY2" fmla="*/ 2894048 h 2894048"/>
              <a:gd name="connsiteX3" fmla="*/ 0 w 9821646"/>
              <a:gd name="connsiteY3" fmla="*/ 2894047 h 2894048"/>
              <a:gd name="connsiteX4" fmla="*/ 0 w 9821646"/>
              <a:gd name="connsiteY4" fmla="*/ 2894047 h 2894048"/>
              <a:gd name="connsiteX5" fmla="*/ 0 w 9821646"/>
              <a:gd name="connsiteY5" fmla="*/ 1447024 h 2894048"/>
              <a:gd name="connsiteX6" fmla="*/ 1447024 w 9821646"/>
              <a:gd name="connsiteY6" fmla="*/ 0 h 2894048"/>
              <a:gd name="connsiteX0" fmla="*/ 0 w 9821646"/>
              <a:gd name="connsiteY0" fmla="*/ 180878 h 1627902"/>
              <a:gd name="connsiteX1" fmla="*/ 9821646 w 9821646"/>
              <a:gd name="connsiteY1" fmla="*/ 180878 h 1627902"/>
              <a:gd name="connsiteX2" fmla="*/ 8374622 w 9821646"/>
              <a:gd name="connsiteY2" fmla="*/ 1627902 h 1627902"/>
              <a:gd name="connsiteX3" fmla="*/ 0 w 9821646"/>
              <a:gd name="connsiteY3" fmla="*/ 1627901 h 1627902"/>
              <a:gd name="connsiteX4" fmla="*/ 0 w 9821646"/>
              <a:gd name="connsiteY4" fmla="*/ 1627901 h 1627902"/>
              <a:gd name="connsiteX5" fmla="*/ 0 w 9821646"/>
              <a:gd name="connsiteY5" fmla="*/ 180878 h 1627902"/>
              <a:gd name="connsiteX0" fmla="*/ 0 w 9821646"/>
              <a:gd name="connsiteY0" fmla="*/ 109335 h 1556359"/>
              <a:gd name="connsiteX1" fmla="*/ 9821646 w 9821646"/>
              <a:gd name="connsiteY1" fmla="*/ 109335 h 1556359"/>
              <a:gd name="connsiteX2" fmla="*/ 8374622 w 9821646"/>
              <a:gd name="connsiteY2" fmla="*/ 1556359 h 1556359"/>
              <a:gd name="connsiteX3" fmla="*/ 0 w 9821646"/>
              <a:gd name="connsiteY3" fmla="*/ 1556358 h 1556359"/>
              <a:gd name="connsiteX4" fmla="*/ 0 w 9821646"/>
              <a:gd name="connsiteY4" fmla="*/ 1556358 h 1556359"/>
              <a:gd name="connsiteX5" fmla="*/ 0 w 9821646"/>
              <a:gd name="connsiteY5" fmla="*/ 109335 h 1556359"/>
              <a:gd name="connsiteX0" fmla="*/ 0 w 9821646"/>
              <a:gd name="connsiteY0" fmla="*/ 3698 h 1450722"/>
              <a:gd name="connsiteX1" fmla="*/ 9821646 w 9821646"/>
              <a:gd name="connsiteY1" fmla="*/ 3698 h 1450722"/>
              <a:gd name="connsiteX2" fmla="*/ 8374622 w 9821646"/>
              <a:gd name="connsiteY2" fmla="*/ 1450722 h 1450722"/>
              <a:gd name="connsiteX3" fmla="*/ 0 w 9821646"/>
              <a:gd name="connsiteY3" fmla="*/ 1450721 h 1450722"/>
              <a:gd name="connsiteX4" fmla="*/ 0 w 9821646"/>
              <a:gd name="connsiteY4" fmla="*/ 1450721 h 1450722"/>
              <a:gd name="connsiteX5" fmla="*/ 0 w 9821646"/>
              <a:gd name="connsiteY5" fmla="*/ 3698 h 1450722"/>
              <a:gd name="connsiteX0" fmla="*/ 0 w 9821646"/>
              <a:gd name="connsiteY0" fmla="*/ 3698 h 1450722"/>
              <a:gd name="connsiteX1" fmla="*/ 9821646 w 9821646"/>
              <a:gd name="connsiteY1" fmla="*/ 3698 h 1450722"/>
              <a:gd name="connsiteX2" fmla="*/ 8374622 w 9821646"/>
              <a:gd name="connsiteY2" fmla="*/ 1450722 h 1450722"/>
              <a:gd name="connsiteX3" fmla="*/ 0 w 9821646"/>
              <a:gd name="connsiteY3" fmla="*/ 1450721 h 1450722"/>
              <a:gd name="connsiteX4" fmla="*/ 0 w 9821646"/>
              <a:gd name="connsiteY4" fmla="*/ 1450721 h 1450722"/>
              <a:gd name="connsiteX5" fmla="*/ 0 w 9821646"/>
              <a:gd name="connsiteY5" fmla="*/ 3698 h 1450722"/>
              <a:gd name="connsiteX0" fmla="*/ 727529 w 10549175"/>
              <a:gd name="connsiteY0" fmla="*/ 180877 h 1627901"/>
              <a:gd name="connsiteX1" fmla="*/ 10549175 w 10549175"/>
              <a:gd name="connsiteY1" fmla="*/ 180877 h 1627901"/>
              <a:gd name="connsiteX2" fmla="*/ 9102151 w 10549175"/>
              <a:gd name="connsiteY2" fmla="*/ 1627901 h 1627901"/>
              <a:gd name="connsiteX3" fmla="*/ 727529 w 10549175"/>
              <a:gd name="connsiteY3" fmla="*/ 1627900 h 1627901"/>
              <a:gd name="connsiteX4" fmla="*/ 727529 w 10549175"/>
              <a:gd name="connsiteY4" fmla="*/ 1627900 h 1627901"/>
              <a:gd name="connsiteX5" fmla="*/ 727529 w 10549175"/>
              <a:gd name="connsiteY5" fmla="*/ 180877 h 1627901"/>
              <a:gd name="connsiteX0" fmla="*/ 0 w 9821646"/>
              <a:gd name="connsiteY0" fmla="*/ 180877 h 1627901"/>
              <a:gd name="connsiteX1" fmla="*/ 9821646 w 9821646"/>
              <a:gd name="connsiteY1" fmla="*/ 180877 h 1627901"/>
              <a:gd name="connsiteX2" fmla="*/ 8374622 w 9821646"/>
              <a:gd name="connsiteY2" fmla="*/ 1627901 h 1627901"/>
              <a:gd name="connsiteX3" fmla="*/ 0 w 9821646"/>
              <a:gd name="connsiteY3" fmla="*/ 1627900 h 1627901"/>
              <a:gd name="connsiteX4" fmla="*/ 0 w 9821646"/>
              <a:gd name="connsiteY4" fmla="*/ 1627900 h 1627901"/>
              <a:gd name="connsiteX5" fmla="*/ 0 w 9821646"/>
              <a:gd name="connsiteY5" fmla="*/ 180877 h 1627901"/>
              <a:gd name="connsiteX0" fmla="*/ 0 w 9821646"/>
              <a:gd name="connsiteY0" fmla="*/ 106225 h 1553249"/>
              <a:gd name="connsiteX1" fmla="*/ 9821646 w 9821646"/>
              <a:gd name="connsiteY1" fmla="*/ 106225 h 1553249"/>
              <a:gd name="connsiteX2" fmla="*/ 8374622 w 9821646"/>
              <a:gd name="connsiteY2" fmla="*/ 1553249 h 1553249"/>
              <a:gd name="connsiteX3" fmla="*/ 0 w 9821646"/>
              <a:gd name="connsiteY3" fmla="*/ 1553248 h 1553249"/>
              <a:gd name="connsiteX4" fmla="*/ 0 w 9821646"/>
              <a:gd name="connsiteY4" fmla="*/ 1553248 h 1553249"/>
              <a:gd name="connsiteX5" fmla="*/ 0 w 9821646"/>
              <a:gd name="connsiteY5" fmla="*/ 106225 h 1553249"/>
              <a:gd name="connsiteX0" fmla="*/ 0 w 9821646"/>
              <a:gd name="connsiteY0" fmla="*/ 1158 h 1448182"/>
              <a:gd name="connsiteX1" fmla="*/ 9821646 w 9821646"/>
              <a:gd name="connsiteY1" fmla="*/ 1158 h 1448182"/>
              <a:gd name="connsiteX2" fmla="*/ 8374622 w 9821646"/>
              <a:gd name="connsiteY2" fmla="*/ 1448182 h 1448182"/>
              <a:gd name="connsiteX3" fmla="*/ 0 w 9821646"/>
              <a:gd name="connsiteY3" fmla="*/ 1448181 h 1448182"/>
              <a:gd name="connsiteX4" fmla="*/ 0 w 9821646"/>
              <a:gd name="connsiteY4" fmla="*/ 1448181 h 1448182"/>
              <a:gd name="connsiteX5" fmla="*/ 0 w 9821646"/>
              <a:gd name="connsiteY5" fmla="*/ 1158 h 1448182"/>
              <a:gd name="connsiteX0" fmla="*/ 0 w 9821646"/>
              <a:gd name="connsiteY0" fmla="*/ 1158 h 1448182"/>
              <a:gd name="connsiteX1" fmla="*/ 9821646 w 9821646"/>
              <a:gd name="connsiteY1" fmla="*/ 1158 h 1448182"/>
              <a:gd name="connsiteX2" fmla="*/ 8374622 w 9821646"/>
              <a:gd name="connsiteY2" fmla="*/ 1448182 h 1448182"/>
              <a:gd name="connsiteX3" fmla="*/ 0 w 9821646"/>
              <a:gd name="connsiteY3" fmla="*/ 1448181 h 1448182"/>
              <a:gd name="connsiteX4" fmla="*/ 0 w 9821646"/>
              <a:gd name="connsiteY4" fmla="*/ 1448181 h 1448182"/>
              <a:gd name="connsiteX5" fmla="*/ 0 w 9821646"/>
              <a:gd name="connsiteY5" fmla="*/ 1158 h 1448182"/>
              <a:gd name="connsiteX0" fmla="*/ 0 w 9821646"/>
              <a:gd name="connsiteY0" fmla="*/ 0 h 1447024"/>
              <a:gd name="connsiteX1" fmla="*/ 9821646 w 9821646"/>
              <a:gd name="connsiteY1" fmla="*/ 0 h 1447024"/>
              <a:gd name="connsiteX2" fmla="*/ 8374622 w 9821646"/>
              <a:gd name="connsiteY2" fmla="*/ 1447024 h 1447024"/>
              <a:gd name="connsiteX3" fmla="*/ 0 w 9821646"/>
              <a:gd name="connsiteY3" fmla="*/ 1447023 h 1447024"/>
              <a:gd name="connsiteX4" fmla="*/ 0 w 9821646"/>
              <a:gd name="connsiteY4" fmla="*/ 1447023 h 1447024"/>
              <a:gd name="connsiteX5" fmla="*/ 0 w 9821646"/>
              <a:gd name="connsiteY5" fmla="*/ 0 h 1447024"/>
              <a:gd name="connsiteX0" fmla="*/ 0 w 9821646"/>
              <a:gd name="connsiteY0" fmla="*/ 4734 h 1451758"/>
              <a:gd name="connsiteX1" fmla="*/ 9821646 w 9821646"/>
              <a:gd name="connsiteY1" fmla="*/ 4734 h 1451758"/>
              <a:gd name="connsiteX2" fmla="*/ 8374622 w 9821646"/>
              <a:gd name="connsiteY2" fmla="*/ 1451758 h 1451758"/>
              <a:gd name="connsiteX3" fmla="*/ 0 w 9821646"/>
              <a:gd name="connsiteY3" fmla="*/ 1451757 h 1451758"/>
              <a:gd name="connsiteX4" fmla="*/ 0 w 9821646"/>
              <a:gd name="connsiteY4" fmla="*/ 1451757 h 1451758"/>
              <a:gd name="connsiteX5" fmla="*/ 0 w 9821646"/>
              <a:gd name="connsiteY5" fmla="*/ 4734 h 1451758"/>
              <a:gd name="connsiteX0" fmla="*/ 0 w 9821646"/>
              <a:gd name="connsiteY0" fmla="*/ 3527 h 1459018"/>
              <a:gd name="connsiteX1" fmla="*/ 9821646 w 9821646"/>
              <a:gd name="connsiteY1" fmla="*/ 11994 h 1459018"/>
              <a:gd name="connsiteX2" fmla="*/ 8374622 w 9821646"/>
              <a:gd name="connsiteY2" fmla="*/ 1459018 h 1459018"/>
              <a:gd name="connsiteX3" fmla="*/ 0 w 9821646"/>
              <a:gd name="connsiteY3" fmla="*/ 1459017 h 1459018"/>
              <a:gd name="connsiteX4" fmla="*/ 0 w 9821646"/>
              <a:gd name="connsiteY4" fmla="*/ 1459017 h 1459018"/>
              <a:gd name="connsiteX5" fmla="*/ 0 w 9821646"/>
              <a:gd name="connsiteY5" fmla="*/ 3527 h 1459018"/>
              <a:gd name="connsiteX0" fmla="*/ 0 w 9813180"/>
              <a:gd name="connsiteY0" fmla="*/ 4734 h 1460225"/>
              <a:gd name="connsiteX1" fmla="*/ 9813180 w 9813180"/>
              <a:gd name="connsiteY1" fmla="*/ 4734 h 1460225"/>
              <a:gd name="connsiteX2" fmla="*/ 8374622 w 9813180"/>
              <a:gd name="connsiteY2" fmla="*/ 1460225 h 1460225"/>
              <a:gd name="connsiteX3" fmla="*/ 0 w 9813180"/>
              <a:gd name="connsiteY3" fmla="*/ 1460224 h 1460225"/>
              <a:gd name="connsiteX4" fmla="*/ 0 w 9813180"/>
              <a:gd name="connsiteY4" fmla="*/ 1460224 h 1460225"/>
              <a:gd name="connsiteX5" fmla="*/ 0 w 9813180"/>
              <a:gd name="connsiteY5" fmla="*/ 4734 h 146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13180" h="1460225">
                <a:moveTo>
                  <a:pt x="0" y="4734"/>
                </a:moveTo>
                <a:cubicBezTo>
                  <a:pt x="70608" y="-7836"/>
                  <a:pt x="9746677" y="9097"/>
                  <a:pt x="9813180" y="4734"/>
                </a:cubicBezTo>
                <a:cubicBezTo>
                  <a:pt x="9813180" y="803903"/>
                  <a:pt x="9173791" y="1460225"/>
                  <a:pt x="8374622" y="1460225"/>
                </a:cubicBezTo>
                <a:lnTo>
                  <a:pt x="0" y="1460224"/>
                </a:lnTo>
                <a:lnTo>
                  <a:pt x="0" y="1460224"/>
                </a:lnTo>
                <a:lnTo>
                  <a:pt x="0" y="4734"/>
                </a:lnTo>
                <a:close/>
              </a:path>
            </a:pathLst>
          </a:custGeom>
          <a:solidFill>
            <a:srgbClr val="EDED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28" name="Title 1">
            <a:extLst>
              <a:ext uri="{FF2B5EF4-FFF2-40B4-BE49-F238E27FC236}">
                <a16:creationId xmlns:a16="http://schemas.microsoft.com/office/drawing/2014/main" id="{6E930CB4-4F00-284E-929C-38E4EA0B6F4C}"/>
              </a:ext>
            </a:extLst>
          </p:cNvPr>
          <p:cNvSpPr>
            <a:spLocks noGrp="1"/>
          </p:cNvSpPr>
          <p:nvPr>
            <p:ph type="title" hasCustomPrompt="1"/>
          </p:nvPr>
        </p:nvSpPr>
        <p:spPr>
          <a:xfrm>
            <a:off x="838200" y="423001"/>
            <a:ext cx="8606742" cy="560850"/>
          </a:xfrm>
          <a:prstGeom prst="rect">
            <a:avLst/>
          </a:prstGeom>
        </p:spPr>
        <p:txBody>
          <a:bodyPr tIns="0" anchor="t" anchorCtr="0"/>
          <a:lstStyle>
            <a:lvl1pPr>
              <a:defRPr sz="4400">
                <a:solidFill>
                  <a:srgbClr val="008CCD"/>
                </a:solidFill>
              </a:defRPr>
            </a:lvl1pPr>
          </a:lstStyle>
          <a:p>
            <a:r>
              <a:rPr lang="en-GB"/>
              <a:t>Heading</a:t>
            </a:r>
            <a:endParaRPr lang="en-US"/>
          </a:p>
        </p:txBody>
      </p:sp>
      <p:pic>
        <p:nvPicPr>
          <p:cNvPr id="29" name="Picture 28">
            <a:extLst>
              <a:ext uri="{FF2B5EF4-FFF2-40B4-BE49-F238E27FC236}">
                <a16:creationId xmlns:a16="http://schemas.microsoft.com/office/drawing/2014/main" id="{8DA37BC1-C6A9-ED42-A714-F4DF6C9247EF}"/>
              </a:ext>
            </a:extLst>
          </p:cNvPr>
          <p:cNvPicPr>
            <a:picLocks noChangeAspect="1"/>
          </p:cNvPicPr>
          <p:nvPr userDrawn="1"/>
        </p:nvPicPr>
        <p:blipFill>
          <a:blip r:embed="rId2"/>
          <a:srcRect/>
          <a:stretch/>
        </p:blipFill>
        <p:spPr>
          <a:xfrm>
            <a:off x="10125905" y="203554"/>
            <a:ext cx="1860322" cy="954965"/>
          </a:xfrm>
          <a:prstGeom prst="rect">
            <a:avLst/>
          </a:prstGeom>
        </p:spPr>
      </p:pic>
    </p:spTree>
    <p:extLst>
      <p:ext uri="{BB962C8B-B14F-4D97-AF65-F5344CB8AC3E}">
        <p14:creationId xmlns:p14="http://schemas.microsoft.com/office/powerpoint/2010/main" val="15905303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New section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83377C-DA53-9642-A044-0257F7C07F1F}"/>
              </a:ext>
            </a:extLst>
          </p:cNvPr>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C269F0-CF25-0948-8024-ABCD74F9A34F}"/>
              </a:ext>
            </a:extLst>
          </p:cNvPr>
          <p:cNvSpPr>
            <a:spLocks noGrp="1"/>
          </p:cNvSpPr>
          <p:nvPr>
            <p:ph type="title"/>
          </p:nvPr>
        </p:nvSpPr>
        <p:spPr>
          <a:xfrm>
            <a:off x="2160000" y="1800000"/>
            <a:ext cx="9193800" cy="2844000"/>
          </a:xfrm>
          <a:prstGeom prst="rect">
            <a:avLst/>
          </a:prstGeom>
        </p:spPr>
        <p:txBody>
          <a:bodyPr tIns="0" rIns="90000" anchor="ctr"/>
          <a:lstStyle>
            <a:lvl1pPr>
              <a:lnSpc>
                <a:spcPct val="80000"/>
              </a:lnSpc>
              <a:defRPr sz="6000" b="1" i="0">
                <a:solidFill>
                  <a:schemeClr val="bg1"/>
                </a:solidFill>
                <a:latin typeface="Calibri" panose="020F0502020204030204" pitchFamily="34" charset="0"/>
                <a:cs typeface="Calibri" panose="020F0502020204030204" pitchFamily="34" charset="0"/>
              </a:defRPr>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98855338-6533-D849-83DA-0A31E828CE82}"/>
              </a:ext>
            </a:extLst>
          </p:cNvPr>
          <p:cNvSpPr>
            <a:spLocks noGrp="1"/>
          </p:cNvSpPr>
          <p:nvPr>
            <p:ph type="body" idx="1" hasCustomPrompt="1"/>
          </p:nvPr>
        </p:nvSpPr>
        <p:spPr>
          <a:xfrm>
            <a:off x="2160000" y="5040000"/>
            <a:ext cx="9193800" cy="871474"/>
          </a:xfrm>
          <a:prstGeom prst="rect">
            <a:avLst/>
          </a:prstGeom>
        </p:spPr>
        <p:txBody>
          <a:bodyPr lIns="0" tIns="0">
            <a:normAutofit/>
          </a:bodyPr>
          <a:lstStyle>
            <a:lvl1pPr marL="0" indent="0">
              <a:buNone/>
              <a:defRPr sz="2800" b="0" i="0">
                <a:solidFill>
                  <a:schemeClr val="bg1"/>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7" name="Date Placeholder 6">
            <a:extLst>
              <a:ext uri="{FF2B5EF4-FFF2-40B4-BE49-F238E27FC236}">
                <a16:creationId xmlns:a16="http://schemas.microsoft.com/office/drawing/2014/main" id="{97BA24FC-71AA-CF45-86B1-B3A8604D67DA}"/>
              </a:ext>
            </a:extLst>
          </p:cNvPr>
          <p:cNvSpPr>
            <a:spLocks noGrp="1"/>
          </p:cNvSpPr>
          <p:nvPr>
            <p:ph type="dt" sz="half" idx="10"/>
          </p:nvPr>
        </p:nvSpPr>
        <p:spPr>
          <a:xfrm>
            <a:off x="838199" y="6356350"/>
            <a:ext cx="7646043" cy="365125"/>
          </a:xfrm>
          <a:prstGeom prst="rect">
            <a:avLst/>
          </a:prstGeom>
        </p:spPr>
        <p:txBody>
          <a:bodyPr/>
          <a:lstStyle>
            <a:lvl1pPr>
              <a:defRPr>
                <a:solidFill>
                  <a:schemeClr val="bg1"/>
                </a:solidFill>
              </a:defRPr>
            </a:lvl1pPr>
          </a:lstStyle>
          <a:p>
            <a:r>
              <a:rPr lang="en-GB" b="1"/>
              <a:t>Airband Community Internet Ltd, Kirkham House, John </a:t>
            </a:r>
            <a:r>
              <a:rPr lang="en-GB" b="1" err="1"/>
              <a:t>Comyn</a:t>
            </a:r>
            <a:r>
              <a:rPr lang="en-GB" b="1"/>
              <a:t> Drive, Worcester, WR3 7JS   •   </a:t>
            </a:r>
            <a:r>
              <a:rPr lang="en-GB" b="1" err="1"/>
              <a:t>www.airband.co.uk</a:t>
            </a:r>
            <a:endParaRPr lang="en-US" b="1">
              <a:cs typeface="Calibri" panose="020F0502020204030204" pitchFamily="34" charset="0"/>
            </a:endParaRPr>
          </a:p>
        </p:txBody>
      </p:sp>
      <p:sp>
        <p:nvSpPr>
          <p:cNvPr id="8" name="Slide Number Placeholder 7">
            <a:extLst>
              <a:ext uri="{FF2B5EF4-FFF2-40B4-BE49-F238E27FC236}">
                <a16:creationId xmlns:a16="http://schemas.microsoft.com/office/drawing/2014/main" id="{B1FAD683-9D79-9E44-9B23-733B0D1F8717}"/>
              </a:ext>
            </a:extLst>
          </p:cNvPr>
          <p:cNvSpPr>
            <a:spLocks noGrp="1"/>
          </p:cNvSpPr>
          <p:nvPr>
            <p:ph type="sldNum" sz="quarter" idx="11"/>
          </p:nvPr>
        </p:nvSpPr>
        <p:spPr/>
        <p:txBody>
          <a:bodyPr/>
          <a:lstStyle>
            <a:lvl1pPr>
              <a:defRPr>
                <a:solidFill>
                  <a:schemeClr val="bg1"/>
                </a:solidFill>
              </a:defRPr>
            </a:lvl1pPr>
          </a:lstStyle>
          <a:p>
            <a:fld id="{B2DC25EE-239B-4C5F-AAD1-255A7D5F1EE2}" type="slidenum">
              <a:rPr lang="en-US" smtClean="0"/>
              <a:pPr/>
              <a:t>‹#›</a:t>
            </a:fld>
            <a:endParaRPr lang="en-US"/>
          </a:p>
        </p:txBody>
      </p:sp>
      <p:pic>
        <p:nvPicPr>
          <p:cNvPr id="11" name="Picture 10">
            <a:extLst>
              <a:ext uri="{FF2B5EF4-FFF2-40B4-BE49-F238E27FC236}">
                <a16:creationId xmlns:a16="http://schemas.microsoft.com/office/drawing/2014/main" id="{CDE79AB3-5C91-E242-87E1-83DEFCE88FF9}"/>
              </a:ext>
            </a:extLst>
          </p:cNvPr>
          <p:cNvPicPr>
            <a:picLocks noChangeAspect="1"/>
          </p:cNvPicPr>
          <p:nvPr userDrawn="1"/>
        </p:nvPicPr>
        <p:blipFill>
          <a:blip r:embed="rId2"/>
          <a:srcRect/>
          <a:stretch/>
        </p:blipFill>
        <p:spPr>
          <a:xfrm>
            <a:off x="10125905" y="203554"/>
            <a:ext cx="1860322" cy="954965"/>
          </a:xfrm>
          <a:prstGeom prst="rect">
            <a:avLst/>
          </a:prstGeom>
        </p:spPr>
      </p:pic>
      <p:pic>
        <p:nvPicPr>
          <p:cNvPr id="13" name="Picture 12">
            <a:extLst>
              <a:ext uri="{FF2B5EF4-FFF2-40B4-BE49-F238E27FC236}">
                <a16:creationId xmlns:a16="http://schemas.microsoft.com/office/drawing/2014/main" id="{0DB129A2-3A42-0547-8BDF-3FEBB160EB0D}"/>
              </a:ext>
            </a:extLst>
          </p:cNvPr>
          <p:cNvPicPr>
            <a:picLocks noChangeAspect="1"/>
          </p:cNvPicPr>
          <p:nvPr userDrawn="1"/>
        </p:nvPicPr>
        <p:blipFill>
          <a:blip r:embed="rId3"/>
          <a:stretch>
            <a:fillRect/>
          </a:stretch>
        </p:blipFill>
        <p:spPr>
          <a:xfrm rot="5400000">
            <a:off x="-711000" y="2529000"/>
            <a:ext cx="2844000" cy="1422000"/>
          </a:xfrm>
          <a:prstGeom prst="rect">
            <a:avLst/>
          </a:prstGeom>
        </p:spPr>
      </p:pic>
    </p:spTree>
    <p:extLst>
      <p:ext uri="{BB962C8B-B14F-4D97-AF65-F5344CB8AC3E}">
        <p14:creationId xmlns:p14="http://schemas.microsoft.com/office/powerpoint/2010/main" val="12973941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5BB3A73E-5EDE-B240-B172-8AE7A741B0A7}"/>
              </a:ext>
            </a:extLst>
          </p:cNvPr>
          <p:cNvSpPr>
            <a:spLocks noGrp="1"/>
          </p:cNvSpPr>
          <p:nvPr>
            <p:ph type="dt" sz="half" idx="10"/>
          </p:nvPr>
        </p:nvSpPr>
        <p:spPr>
          <a:xfrm>
            <a:off x="838199" y="6356350"/>
            <a:ext cx="7646043" cy="365125"/>
          </a:xfrm>
          <a:prstGeom prst="rect">
            <a:avLst/>
          </a:prstGeom>
        </p:spPr>
        <p:txBody>
          <a:bodyPr/>
          <a:lstStyle/>
          <a:p>
            <a:r>
              <a:rPr lang="en-GB" b="1"/>
              <a:t>Airband Community Internet Ltd, Kirkham House, John Comyn Drive, Worcester, WR3 7JS   •   www.airband.co.uk</a:t>
            </a:r>
            <a:endParaRPr lang="en-US" b="1">
              <a:cs typeface="Calibri" panose="020F0502020204030204" pitchFamily="34" charset="0"/>
            </a:endParaRPr>
          </a:p>
        </p:txBody>
      </p:sp>
      <p:sp>
        <p:nvSpPr>
          <p:cNvPr id="9" name="Slide Number Placeholder 8">
            <a:extLst>
              <a:ext uri="{FF2B5EF4-FFF2-40B4-BE49-F238E27FC236}">
                <a16:creationId xmlns:a16="http://schemas.microsoft.com/office/drawing/2014/main" id="{64C3F9B6-3C01-F349-B23A-0C6BE304CCB5}"/>
              </a:ext>
            </a:extLst>
          </p:cNvPr>
          <p:cNvSpPr>
            <a:spLocks noGrp="1"/>
          </p:cNvSpPr>
          <p:nvPr>
            <p:ph type="sldNum" sz="quarter" idx="11"/>
          </p:nvPr>
        </p:nvSpPr>
        <p:spPr/>
        <p:txBody>
          <a:bodyPr/>
          <a:lstStyle/>
          <a:p>
            <a:fld id="{B2DC25EE-239B-4C5F-AAD1-255A7D5F1EE2}" type="slidenum">
              <a:rPr lang="en-US" smtClean="0"/>
              <a:t>‹#›</a:t>
            </a:fld>
            <a:endParaRPr lang="en-US"/>
          </a:p>
        </p:txBody>
      </p:sp>
      <p:sp>
        <p:nvSpPr>
          <p:cNvPr id="16" name="Rectangle 15">
            <a:extLst>
              <a:ext uri="{FF2B5EF4-FFF2-40B4-BE49-F238E27FC236}">
                <a16:creationId xmlns:a16="http://schemas.microsoft.com/office/drawing/2014/main" id="{9FABE1AC-A806-0C47-BD38-72243CB397CA}"/>
              </a:ext>
            </a:extLst>
          </p:cNvPr>
          <p:cNvSpPr/>
          <p:nvPr userDrawn="1"/>
        </p:nvSpPr>
        <p:spPr>
          <a:xfrm>
            <a:off x="0" y="0"/>
            <a:ext cx="12192000" cy="1454991"/>
          </a:xfrm>
          <a:prstGeom prst="rect">
            <a:avLst/>
          </a:prstGeom>
          <a:solidFill>
            <a:srgbClr val="008C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 Diagonal Corner of Rectangle 16">
            <a:extLst>
              <a:ext uri="{FF2B5EF4-FFF2-40B4-BE49-F238E27FC236}">
                <a16:creationId xmlns:a16="http://schemas.microsoft.com/office/drawing/2014/main" id="{DC795CD9-65CA-4F4C-8B83-95AC3847E89D}"/>
              </a:ext>
            </a:extLst>
          </p:cNvPr>
          <p:cNvSpPr/>
          <p:nvPr userDrawn="1"/>
        </p:nvSpPr>
        <p:spPr>
          <a:xfrm>
            <a:off x="0" y="-5232"/>
            <a:ext cx="9813180" cy="1460225"/>
          </a:xfrm>
          <a:custGeom>
            <a:avLst/>
            <a:gdLst>
              <a:gd name="connsiteX0" fmla="*/ 1447024 w 9821646"/>
              <a:gd name="connsiteY0" fmla="*/ 0 h 2894047"/>
              <a:gd name="connsiteX1" fmla="*/ 9821646 w 9821646"/>
              <a:gd name="connsiteY1" fmla="*/ 0 h 2894047"/>
              <a:gd name="connsiteX2" fmla="*/ 9821646 w 9821646"/>
              <a:gd name="connsiteY2" fmla="*/ 0 h 2894047"/>
              <a:gd name="connsiteX3" fmla="*/ 9821646 w 9821646"/>
              <a:gd name="connsiteY3" fmla="*/ 1447024 h 2894047"/>
              <a:gd name="connsiteX4" fmla="*/ 8374622 w 9821646"/>
              <a:gd name="connsiteY4" fmla="*/ 2894048 h 2894047"/>
              <a:gd name="connsiteX5" fmla="*/ 0 w 9821646"/>
              <a:gd name="connsiteY5" fmla="*/ 2894047 h 2894047"/>
              <a:gd name="connsiteX6" fmla="*/ 0 w 9821646"/>
              <a:gd name="connsiteY6" fmla="*/ 2894047 h 2894047"/>
              <a:gd name="connsiteX7" fmla="*/ 0 w 9821646"/>
              <a:gd name="connsiteY7" fmla="*/ 1447024 h 2894047"/>
              <a:gd name="connsiteX8" fmla="*/ 1447024 w 9821646"/>
              <a:gd name="connsiteY8" fmla="*/ 0 h 2894047"/>
              <a:gd name="connsiteX0" fmla="*/ 1447024 w 9821646"/>
              <a:gd name="connsiteY0" fmla="*/ 0 h 2894048"/>
              <a:gd name="connsiteX1" fmla="*/ 9821646 w 9821646"/>
              <a:gd name="connsiteY1" fmla="*/ 0 h 2894048"/>
              <a:gd name="connsiteX2" fmla="*/ 9821646 w 9821646"/>
              <a:gd name="connsiteY2" fmla="*/ 1447024 h 2894048"/>
              <a:gd name="connsiteX3" fmla="*/ 8374622 w 9821646"/>
              <a:gd name="connsiteY3" fmla="*/ 2894048 h 2894048"/>
              <a:gd name="connsiteX4" fmla="*/ 0 w 9821646"/>
              <a:gd name="connsiteY4" fmla="*/ 2894047 h 2894048"/>
              <a:gd name="connsiteX5" fmla="*/ 0 w 9821646"/>
              <a:gd name="connsiteY5" fmla="*/ 2894047 h 2894048"/>
              <a:gd name="connsiteX6" fmla="*/ 0 w 9821646"/>
              <a:gd name="connsiteY6" fmla="*/ 1447024 h 2894048"/>
              <a:gd name="connsiteX7" fmla="*/ 1447024 w 9821646"/>
              <a:gd name="connsiteY7" fmla="*/ 0 h 2894048"/>
              <a:gd name="connsiteX0" fmla="*/ 1447024 w 9821646"/>
              <a:gd name="connsiteY0" fmla="*/ 0 h 2894048"/>
              <a:gd name="connsiteX1" fmla="*/ 9821646 w 9821646"/>
              <a:gd name="connsiteY1" fmla="*/ 1447024 h 2894048"/>
              <a:gd name="connsiteX2" fmla="*/ 8374622 w 9821646"/>
              <a:gd name="connsiteY2" fmla="*/ 2894048 h 2894048"/>
              <a:gd name="connsiteX3" fmla="*/ 0 w 9821646"/>
              <a:gd name="connsiteY3" fmla="*/ 2894047 h 2894048"/>
              <a:gd name="connsiteX4" fmla="*/ 0 w 9821646"/>
              <a:gd name="connsiteY4" fmla="*/ 2894047 h 2894048"/>
              <a:gd name="connsiteX5" fmla="*/ 0 w 9821646"/>
              <a:gd name="connsiteY5" fmla="*/ 1447024 h 2894048"/>
              <a:gd name="connsiteX6" fmla="*/ 1447024 w 9821646"/>
              <a:gd name="connsiteY6" fmla="*/ 0 h 2894048"/>
              <a:gd name="connsiteX0" fmla="*/ 0 w 9821646"/>
              <a:gd name="connsiteY0" fmla="*/ 180878 h 1627902"/>
              <a:gd name="connsiteX1" fmla="*/ 9821646 w 9821646"/>
              <a:gd name="connsiteY1" fmla="*/ 180878 h 1627902"/>
              <a:gd name="connsiteX2" fmla="*/ 8374622 w 9821646"/>
              <a:gd name="connsiteY2" fmla="*/ 1627902 h 1627902"/>
              <a:gd name="connsiteX3" fmla="*/ 0 w 9821646"/>
              <a:gd name="connsiteY3" fmla="*/ 1627901 h 1627902"/>
              <a:gd name="connsiteX4" fmla="*/ 0 w 9821646"/>
              <a:gd name="connsiteY4" fmla="*/ 1627901 h 1627902"/>
              <a:gd name="connsiteX5" fmla="*/ 0 w 9821646"/>
              <a:gd name="connsiteY5" fmla="*/ 180878 h 1627902"/>
              <a:gd name="connsiteX0" fmla="*/ 0 w 9821646"/>
              <a:gd name="connsiteY0" fmla="*/ 109335 h 1556359"/>
              <a:gd name="connsiteX1" fmla="*/ 9821646 w 9821646"/>
              <a:gd name="connsiteY1" fmla="*/ 109335 h 1556359"/>
              <a:gd name="connsiteX2" fmla="*/ 8374622 w 9821646"/>
              <a:gd name="connsiteY2" fmla="*/ 1556359 h 1556359"/>
              <a:gd name="connsiteX3" fmla="*/ 0 w 9821646"/>
              <a:gd name="connsiteY3" fmla="*/ 1556358 h 1556359"/>
              <a:gd name="connsiteX4" fmla="*/ 0 w 9821646"/>
              <a:gd name="connsiteY4" fmla="*/ 1556358 h 1556359"/>
              <a:gd name="connsiteX5" fmla="*/ 0 w 9821646"/>
              <a:gd name="connsiteY5" fmla="*/ 109335 h 1556359"/>
              <a:gd name="connsiteX0" fmla="*/ 0 w 9821646"/>
              <a:gd name="connsiteY0" fmla="*/ 3698 h 1450722"/>
              <a:gd name="connsiteX1" fmla="*/ 9821646 w 9821646"/>
              <a:gd name="connsiteY1" fmla="*/ 3698 h 1450722"/>
              <a:gd name="connsiteX2" fmla="*/ 8374622 w 9821646"/>
              <a:gd name="connsiteY2" fmla="*/ 1450722 h 1450722"/>
              <a:gd name="connsiteX3" fmla="*/ 0 w 9821646"/>
              <a:gd name="connsiteY3" fmla="*/ 1450721 h 1450722"/>
              <a:gd name="connsiteX4" fmla="*/ 0 w 9821646"/>
              <a:gd name="connsiteY4" fmla="*/ 1450721 h 1450722"/>
              <a:gd name="connsiteX5" fmla="*/ 0 w 9821646"/>
              <a:gd name="connsiteY5" fmla="*/ 3698 h 1450722"/>
              <a:gd name="connsiteX0" fmla="*/ 0 w 9821646"/>
              <a:gd name="connsiteY0" fmla="*/ 3698 h 1450722"/>
              <a:gd name="connsiteX1" fmla="*/ 9821646 w 9821646"/>
              <a:gd name="connsiteY1" fmla="*/ 3698 h 1450722"/>
              <a:gd name="connsiteX2" fmla="*/ 8374622 w 9821646"/>
              <a:gd name="connsiteY2" fmla="*/ 1450722 h 1450722"/>
              <a:gd name="connsiteX3" fmla="*/ 0 w 9821646"/>
              <a:gd name="connsiteY3" fmla="*/ 1450721 h 1450722"/>
              <a:gd name="connsiteX4" fmla="*/ 0 w 9821646"/>
              <a:gd name="connsiteY4" fmla="*/ 1450721 h 1450722"/>
              <a:gd name="connsiteX5" fmla="*/ 0 w 9821646"/>
              <a:gd name="connsiteY5" fmla="*/ 3698 h 1450722"/>
              <a:gd name="connsiteX0" fmla="*/ 727529 w 10549175"/>
              <a:gd name="connsiteY0" fmla="*/ 180877 h 1627901"/>
              <a:gd name="connsiteX1" fmla="*/ 10549175 w 10549175"/>
              <a:gd name="connsiteY1" fmla="*/ 180877 h 1627901"/>
              <a:gd name="connsiteX2" fmla="*/ 9102151 w 10549175"/>
              <a:gd name="connsiteY2" fmla="*/ 1627901 h 1627901"/>
              <a:gd name="connsiteX3" fmla="*/ 727529 w 10549175"/>
              <a:gd name="connsiteY3" fmla="*/ 1627900 h 1627901"/>
              <a:gd name="connsiteX4" fmla="*/ 727529 w 10549175"/>
              <a:gd name="connsiteY4" fmla="*/ 1627900 h 1627901"/>
              <a:gd name="connsiteX5" fmla="*/ 727529 w 10549175"/>
              <a:gd name="connsiteY5" fmla="*/ 180877 h 1627901"/>
              <a:gd name="connsiteX0" fmla="*/ 0 w 9821646"/>
              <a:gd name="connsiteY0" fmla="*/ 180877 h 1627901"/>
              <a:gd name="connsiteX1" fmla="*/ 9821646 w 9821646"/>
              <a:gd name="connsiteY1" fmla="*/ 180877 h 1627901"/>
              <a:gd name="connsiteX2" fmla="*/ 8374622 w 9821646"/>
              <a:gd name="connsiteY2" fmla="*/ 1627901 h 1627901"/>
              <a:gd name="connsiteX3" fmla="*/ 0 w 9821646"/>
              <a:gd name="connsiteY3" fmla="*/ 1627900 h 1627901"/>
              <a:gd name="connsiteX4" fmla="*/ 0 w 9821646"/>
              <a:gd name="connsiteY4" fmla="*/ 1627900 h 1627901"/>
              <a:gd name="connsiteX5" fmla="*/ 0 w 9821646"/>
              <a:gd name="connsiteY5" fmla="*/ 180877 h 1627901"/>
              <a:gd name="connsiteX0" fmla="*/ 0 w 9821646"/>
              <a:gd name="connsiteY0" fmla="*/ 106225 h 1553249"/>
              <a:gd name="connsiteX1" fmla="*/ 9821646 w 9821646"/>
              <a:gd name="connsiteY1" fmla="*/ 106225 h 1553249"/>
              <a:gd name="connsiteX2" fmla="*/ 8374622 w 9821646"/>
              <a:gd name="connsiteY2" fmla="*/ 1553249 h 1553249"/>
              <a:gd name="connsiteX3" fmla="*/ 0 w 9821646"/>
              <a:gd name="connsiteY3" fmla="*/ 1553248 h 1553249"/>
              <a:gd name="connsiteX4" fmla="*/ 0 w 9821646"/>
              <a:gd name="connsiteY4" fmla="*/ 1553248 h 1553249"/>
              <a:gd name="connsiteX5" fmla="*/ 0 w 9821646"/>
              <a:gd name="connsiteY5" fmla="*/ 106225 h 1553249"/>
              <a:gd name="connsiteX0" fmla="*/ 0 w 9821646"/>
              <a:gd name="connsiteY0" fmla="*/ 1158 h 1448182"/>
              <a:gd name="connsiteX1" fmla="*/ 9821646 w 9821646"/>
              <a:gd name="connsiteY1" fmla="*/ 1158 h 1448182"/>
              <a:gd name="connsiteX2" fmla="*/ 8374622 w 9821646"/>
              <a:gd name="connsiteY2" fmla="*/ 1448182 h 1448182"/>
              <a:gd name="connsiteX3" fmla="*/ 0 w 9821646"/>
              <a:gd name="connsiteY3" fmla="*/ 1448181 h 1448182"/>
              <a:gd name="connsiteX4" fmla="*/ 0 w 9821646"/>
              <a:gd name="connsiteY4" fmla="*/ 1448181 h 1448182"/>
              <a:gd name="connsiteX5" fmla="*/ 0 w 9821646"/>
              <a:gd name="connsiteY5" fmla="*/ 1158 h 1448182"/>
              <a:gd name="connsiteX0" fmla="*/ 0 w 9821646"/>
              <a:gd name="connsiteY0" fmla="*/ 1158 h 1448182"/>
              <a:gd name="connsiteX1" fmla="*/ 9821646 w 9821646"/>
              <a:gd name="connsiteY1" fmla="*/ 1158 h 1448182"/>
              <a:gd name="connsiteX2" fmla="*/ 8374622 w 9821646"/>
              <a:gd name="connsiteY2" fmla="*/ 1448182 h 1448182"/>
              <a:gd name="connsiteX3" fmla="*/ 0 w 9821646"/>
              <a:gd name="connsiteY3" fmla="*/ 1448181 h 1448182"/>
              <a:gd name="connsiteX4" fmla="*/ 0 w 9821646"/>
              <a:gd name="connsiteY4" fmla="*/ 1448181 h 1448182"/>
              <a:gd name="connsiteX5" fmla="*/ 0 w 9821646"/>
              <a:gd name="connsiteY5" fmla="*/ 1158 h 1448182"/>
              <a:gd name="connsiteX0" fmla="*/ 0 w 9821646"/>
              <a:gd name="connsiteY0" fmla="*/ 0 h 1447024"/>
              <a:gd name="connsiteX1" fmla="*/ 9821646 w 9821646"/>
              <a:gd name="connsiteY1" fmla="*/ 0 h 1447024"/>
              <a:gd name="connsiteX2" fmla="*/ 8374622 w 9821646"/>
              <a:gd name="connsiteY2" fmla="*/ 1447024 h 1447024"/>
              <a:gd name="connsiteX3" fmla="*/ 0 w 9821646"/>
              <a:gd name="connsiteY3" fmla="*/ 1447023 h 1447024"/>
              <a:gd name="connsiteX4" fmla="*/ 0 w 9821646"/>
              <a:gd name="connsiteY4" fmla="*/ 1447023 h 1447024"/>
              <a:gd name="connsiteX5" fmla="*/ 0 w 9821646"/>
              <a:gd name="connsiteY5" fmla="*/ 0 h 1447024"/>
              <a:gd name="connsiteX0" fmla="*/ 0 w 9821646"/>
              <a:gd name="connsiteY0" fmla="*/ 4734 h 1451758"/>
              <a:gd name="connsiteX1" fmla="*/ 9821646 w 9821646"/>
              <a:gd name="connsiteY1" fmla="*/ 4734 h 1451758"/>
              <a:gd name="connsiteX2" fmla="*/ 8374622 w 9821646"/>
              <a:gd name="connsiteY2" fmla="*/ 1451758 h 1451758"/>
              <a:gd name="connsiteX3" fmla="*/ 0 w 9821646"/>
              <a:gd name="connsiteY3" fmla="*/ 1451757 h 1451758"/>
              <a:gd name="connsiteX4" fmla="*/ 0 w 9821646"/>
              <a:gd name="connsiteY4" fmla="*/ 1451757 h 1451758"/>
              <a:gd name="connsiteX5" fmla="*/ 0 w 9821646"/>
              <a:gd name="connsiteY5" fmla="*/ 4734 h 1451758"/>
              <a:gd name="connsiteX0" fmla="*/ 0 w 9821646"/>
              <a:gd name="connsiteY0" fmla="*/ 3527 h 1459018"/>
              <a:gd name="connsiteX1" fmla="*/ 9821646 w 9821646"/>
              <a:gd name="connsiteY1" fmla="*/ 11994 h 1459018"/>
              <a:gd name="connsiteX2" fmla="*/ 8374622 w 9821646"/>
              <a:gd name="connsiteY2" fmla="*/ 1459018 h 1459018"/>
              <a:gd name="connsiteX3" fmla="*/ 0 w 9821646"/>
              <a:gd name="connsiteY3" fmla="*/ 1459017 h 1459018"/>
              <a:gd name="connsiteX4" fmla="*/ 0 w 9821646"/>
              <a:gd name="connsiteY4" fmla="*/ 1459017 h 1459018"/>
              <a:gd name="connsiteX5" fmla="*/ 0 w 9821646"/>
              <a:gd name="connsiteY5" fmla="*/ 3527 h 1459018"/>
              <a:gd name="connsiteX0" fmla="*/ 0 w 9813180"/>
              <a:gd name="connsiteY0" fmla="*/ 4734 h 1460225"/>
              <a:gd name="connsiteX1" fmla="*/ 9813180 w 9813180"/>
              <a:gd name="connsiteY1" fmla="*/ 4734 h 1460225"/>
              <a:gd name="connsiteX2" fmla="*/ 8374622 w 9813180"/>
              <a:gd name="connsiteY2" fmla="*/ 1460225 h 1460225"/>
              <a:gd name="connsiteX3" fmla="*/ 0 w 9813180"/>
              <a:gd name="connsiteY3" fmla="*/ 1460224 h 1460225"/>
              <a:gd name="connsiteX4" fmla="*/ 0 w 9813180"/>
              <a:gd name="connsiteY4" fmla="*/ 1460224 h 1460225"/>
              <a:gd name="connsiteX5" fmla="*/ 0 w 9813180"/>
              <a:gd name="connsiteY5" fmla="*/ 4734 h 146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13180" h="1460225">
                <a:moveTo>
                  <a:pt x="0" y="4734"/>
                </a:moveTo>
                <a:cubicBezTo>
                  <a:pt x="70608" y="-7836"/>
                  <a:pt x="9746677" y="9097"/>
                  <a:pt x="9813180" y="4734"/>
                </a:cubicBezTo>
                <a:cubicBezTo>
                  <a:pt x="9813180" y="803903"/>
                  <a:pt x="9173791" y="1460225"/>
                  <a:pt x="8374622" y="1460225"/>
                </a:cubicBezTo>
                <a:lnTo>
                  <a:pt x="0" y="1460224"/>
                </a:lnTo>
                <a:lnTo>
                  <a:pt x="0" y="1460224"/>
                </a:lnTo>
                <a:lnTo>
                  <a:pt x="0" y="4734"/>
                </a:lnTo>
                <a:close/>
              </a:path>
            </a:pathLst>
          </a:custGeom>
          <a:solidFill>
            <a:srgbClr val="EDED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itle 1">
            <a:extLst>
              <a:ext uri="{FF2B5EF4-FFF2-40B4-BE49-F238E27FC236}">
                <a16:creationId xmlns:a16="http://schemas.microsoft.com/office/drawing/2014/main" id="{AF031617-D9C9-FD44-A3CF-E38DBCC0A1F8}"/>
              </a:ext>
            </a:extLst>
          </p:cNvPr>
          <p:cNvSpPr>
            <a:spLocks noGrp="1"/>
          </p:cNvSpPr>
          <p:nvPr>
            <p:ph type="title" hasCustomPrompt="1"/>
          </p:nvPr>
        </p:nvSpPr>
        <p:spPr>
          <a:xfrm>
            <a:off x="838200" y="423001"/>
            <a:ext cx="8606742" cy="560850"/>
          </a:xfrm>
          <a:prstGeom prst="rect">
            <a:avLst/>
          </a:prstGeom>
        </p:spPr>
        <p:txBody>
          <a:bodyPr tIns="0" anchor="t" anchorCtr="0"/>
          <a:lstStyle>
            <a:lvl1pPr>
              <a:defRPr sz="4400">
                <a:solidFill>
                  <a:srgbClr val="008CCD"/>
                </a:solidFill>
              </a:defRPr>
            </a:lvl1pPr>
          </a:lstStyle>
          <a:p>
            <a:r>
              <a:rPr lang="en-GB"/>
              <a:t>Heading</a:t>
            </a:r>
            <a:endParaRPr lang="en-US"/>
          </a:p>
        </p:txBody>
      </p:sp>
      <p:pic>
        <p:nvPicPr>
          <p:cNvPr id="19" name="Picture 18">
            <a:extLst>
              <a:ext uri="{FF2B5EF4-FFF2-40B4-BE49-F238E27FC236}">
                <a16:creationId xmlns:a16="http://schemas.microsoft.com/office/drawing/2014/main" id="{64009653-8390-684C-A973-96F047C32CEB}"/>
              </a:ext>
            </a:extLst>
          </p:cNvPr>
          <p:cNvPicPr>
            <a:picLocks noChangeAspect="1"/>
          </p:cNvPicPr>
          <p:nvPr userDrawn="1"/>
        </p:nvPicPr>
        <p:blipFill>
          <a:blip r:embed="rId2"/>
          <a:srcRect/>
          <a:stretch/>
        </p:blipFill>
        <p:spPr>
          <a:xfrm>
            <a:off x="10125905" y="203554"/>
            <a:ext cx="1860322" cy="954965"/>
          </a:xfrm>
          <a:prstGeom prst="rect">
            <a:avLst/>
          </a:prstGeom>
        </p:spPr>
      </p:pic>
      <p:sp>
        <p:nvSpPr>
          <p:cNvPr id="20" name="Content Placeholder 2">
            <a:extLst>
              <a:ext uri="{FF2B5EF4-FFF2-40B4-BE49-F238E27FC236}">
                <a16:creationId xmlns:a16="http://schemas.microsoft.com/office/drawing/2014/main" id="{5E1D6BA6-FD2E-6C43-AD34-A01B37FCE8B4}"/>
              </a:ext>
            </a:extLst>
          </p:cNvPr>
          <p:cNvSpPr>
            <a:spLocks noGrp="1"/>
          </p:cNvSpPr>
          <p:nvPr>
            <p:ph idx="1" hasCustomPrompt="1"/>
          </p:nvPr>
        </p:nvSpPr>
        <p:spPr>
          <a:xfrm>
            <a:off x="838200" y="1825625"/>
            <a:ext cx="5334000" cy="4351338"/>
          </a:xfrm>
          <a:prstGeom prst="rect">
            <a:avLst/>
          </a:prstGeom>
        </p:spPr>
        <p:txBody>
          <a:bodyPr/>
          <a:lstStyle>
            <a:lvl1pPr>
              <a:defRPr sz="2800" b="0" i="0">
                <a:solidFill>
                  <a:srgbClr val="008CCD"/>
                </a:solidFill>
                <a:latin typeface="Calibri Light" panose="020F0302020204030204" pitchFamily="34" charset="0"/>
                <a:cs typeface="Calibri Light" panose="020F0302020204030204" pitchFamily="34" charset="0"/>
              </a:defRPr>
            </a:lvl1pPr>
            <a:lvl2pPr>
              <a:defRPr sz="2000" b="1" i="0">
                <a:solidFill>
                  <a:srgbClr val="004A82"/>
                </a:solidFill>
                <a:latin typeface="Calibri" panose="020F0502020204030204" pitchFamily="34" charset="0"/>
                <a:cs typeface="Calibri" panose="020F0502020204030204" pitchFamily="34" charset="0"/>
              </a:defRPr>
            </a:lvl2pPr>
            <a:lvl3pPr>
              <a:defRPr sz="2000">
                <a:solidFill>
                  <a:srgbClr val="575756"/>
                </a:solidFill>
              </a:defRPr>
            </a:lvl3pPr>
            <a:lvl4pPr>
              <a:defRPr sz="1400">
                <a:solidFill>
                  <a:srgbClr val="575756"/>
                </a:solidFill>
              </a:defRPr>
            </a:lvl4pPr>
          </a:lstStyle>
          <a:p>
            <a:pPr lvl="0"/>
            <a:r>
              <a:rPr lang="en-GB"/>
              <a:t>SUBHEADING</a:t>
            </a:r>
          </a:p>
          <a:p>
            <a:pPr lvl="1"/>
            <a:r>
              <a:rPr lang="en-GB"/>
              <a:t>HEADING LEVEL THREE</a:t>
            </a:r>
          </a:p>
          <a:p>
            <a:pPr lvl="2"/>
            <a:r>
              <a:rPr lang="en-GB"/>
              <a:t>Paragraph</a:t>
            </a:r>
          </a:p>
          <a:p>
            <a:pPr lvl="3"/>
            <a:r>
              <a:rPr lang="en-GB"/>
              <a:t>Description</a:t>
            </a:r>
          </a:p>
        </p:txBody>
      </p:sp>
      <p:sp>
        <p:nvSpPr>
          <p:cNvPr id="21" name="Content Placeholder 2">
            <a:extLst>
              <a:ext uri="{FF2B5EF4-FFF2-40B4-BE49-F238E27FC236}">
                <a16:creationId xmlns:a16="http://schemas.microsoft.com/office/drawing/2014/main" id="{77748DB7-8619-8E4C-A894-CC500F02DF58}"/>
              </a:ext>
            </a:extLst>
          </p:cNvPr>
          <p:cNvSpPr>
            <a:spLocks noGrp="1"/>
          </p:cNvSpPr>
          <p:nvPr>
            <p:ph idx="12" hasCustomPrompt="1"/>
          </p:nvPr>
        </p:nvSpPr>
        <p:spPr>
          <a:xfrm>
            <a:off x="6172200" y="1825625"/>
            <a:ext cx="5334000" cy="4351338"/>
          </a:xfrm>
          <a:prstGeom prst="rect">
            <a:avLst/>
          </a:prstGeom>
        </p:spPr>
        <p:txBody>
          <a:bodyPr/>
          <a:lstStyle>
            <a:lvl1pPr>
              <a:defRPr sz="2800" b="0" i="0">
                <a:solidFill>
                  <a:srgbClr val="008CCD"/>
                </a:solidFill>
                <a:latin typeface="Calibri Light" panose="020F0302020204030204" pitchFamily="34" charset="0"/>
                <a:cs typeface="Calibri Light" panose="020F0302020204030204" pitchFamily="34" charset="0"/>
              </a:defRPr>
            </a:lvl1pPr>
            <a:lvl2pPr>
              <a:defRPr sz="2000" b="1" i="0">
                <a:solidFill>
                  <a:srgbClr val="004A82"/>
                </a:solidFill>
                <a:latin typeface="Calibri" panose="020F0502020204030204" pitchFamily="34" charset="0"/>
                <a:cs typeface="Calibri" panose="020F0502020204030204" pitchFamily="34" charset="0"/>
              </a:defRPr>
            </a:lvl2pPr>
            <a:lvl3pPr>
              <a:defRPr sz="2000">
                <a:solidFill>
                  <a:srgbClr val="575756"/>
                </a:solidFill>
              </a:defRPr>
            </a:lvl3pPr>
            <a:lvl4pPr>
              <a:defRPr sz="1400">
                <a:solidFill>
                  <a:srgbClr val="575756"/>
                </a:solidFill>
              </a:defRPr>
            </a:lvl4pPr>
          </a:lstStyle>
          <a:p>
            <a:pPr lvl="0"/>
            <a:r>
              <a:rPr lang="en-GB"/>
              <a:t>SUBHEADING</a:t>
            </a:r>
          </a:p>
          <a:p>
            <a:pPr lvl="1"/>
            <a:r>
              <a:rPr lang="en-GB"/>
              <a:t>HEADING LEVEL THREE</a:t>
            </a:r>
          </a:p>
          <a:p>
            <a:pPr lvl="2"/>
            <a:r>
              <a:rPr lang="en-GB"/>
              <a:t>Paragraph</a:t>
            </a:r>
          </a:p>
          <a:p>
            <a:pPr lvl="3"/>
            <a:r>
              <a:rPr lang="en-GB"/>
              <a:t>Description</a:t>
            </a:r>
          </a:p>
        </p:txBody>
      </p:sp>
    </p:spTree>
    <p:extLst>
      <p:ext uri="{BB962C8B-B14F-4D97-AF65-F5344CB8AC3E}">
        <p14:creationId xmlns:p14="http://schemas.microsoft.com/office/powerpoint/2010/main" val="24166161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
        <p:nvSpPr>
          <p:cNvPr id="10" name="Date Placeholder 9">
            <a:extLst>
              <a:ext uri="{FF2B5EF4-FFF2-40B4-BE49-F238E27FC236}">
                <a16:creationId xmlns:a16="http://schemas.microsoft.com/office/drawing/2014/main" id="{4EDA59CB-F1F8-DB4B-93CA-83E8E78A9717}"/>
              </a:ext>
            </a:extLst>
          </p:cNvPr>
          <p:cNvSpPr>
            <a:spLocks noGrp="1"/>
          </p:cNvSpPr>
          <p:nvPr>
            <p:ph type="dt" sz="half" idx="10"/>
          </p:nvPr>
        </p:nvSpPr>
        <p:spPr>
          <a:xfrm>
            <a:off x="838199" y="6356350"/>
            <a:ext cx="7646043" cy="365125"/>
          </a:xfrm>
          <a:prstGeom prst="rect">
            <a:avLst/>
          </a:prstGeom>
        </p:spPr>
        <p:txBody>
          <a:bodyPr/>
          <a:lstStyle/>
          <a:p>
            <a:r>
              <a:rPr lang="en-GB" b="1"/>
              <a:t>Airband Community Internet Ltd, Kirkham House, John Comyn Drive, Worcester, WR3 7JS   •   www.airband.co.uk</a:t>
            </a:r>
            <a:endParaRPr lang="en-US" b="1">
              <a:cs typeface="Calibri" panose="020F0502020204030204" pitchFamily="34" charset="0"/>
            </a:endParaRPr>
          </a:p>
        </p:txBody>
      </p:sp>
      <p:sp>
        <p:nvSpPr>
          <p:cNvPr id="11" name="Slide Number Placeholder 10">
            <a:extLst>
              <a:ext uri="{FF2B5EF4-FFF2-40B4-BE49-F238E27FC236}">
                <a16:creationId xmlns:a16="http://schemas.microsoft.com/office/drawing/2014/main" id="{2F571A76-BD40-0741-8D0A-2FE76123EA8B}"/>
              </a:ext>
            </a:extLst>
          </p:cNvPr>
          <p:cNvSpPr>
            <a:spLocks noGrp="1"/>
          </p:cNvSpPr>
          <p:nvPr>
            <p:ph type="sldNum" sz="quarter" idx="11"/>
          </p:nvPr>
        </p:nvSpPr>
        <p:spPr/>
        <p:txBody>
          <a:bodyPr/>
          <a:lstStyle/>
          <a:p>
            <a:fld id="{B2DC25EE-239B-4C5F-AAD1-255A7D5F1EE2}" type="slidenum">
              <a:rPr lang="en-US" smtClean="0"/>
              <a:t>‹#›</a:t>
            </a:fld>
            <a:endParaRPr lang="en-US"/>
          </a:p>
        </p:txBody>
      </p:sp>
      <p:sp>
        <p:nvSpPr>
          <p:cNvPr id="12" name="Rectangle 11">
            <a:extLst>
              <a:ext uri="{FF2B5EF4-FFF2-40B4-BE49-F238E27FC236}">
                <a16:creationId xmlns:a16="http://schemas.microsoft.com/office/drawing/2014/main" id="{E066C076-49AF-324C-83A1-492B05160DB1}"/>
              </a:ext>
            </a:extLst>
          </p:cNvPr>
          <p:cNvSpPr/>
          <p:nvPr userDrawn="1"/>
        </p:nvSpPr>
        <p:spPr>
          <a:xfrm>
            <a:off x="0" y="0"/>
            <a:ext cx="12192000" cy="1454991"/>
          </a:xfrm>
          <a:prstGeom prst="rect">
            <a:avLst/>
          </a:prstGeom>
          <a:solidFill>
            <a:srgbClr val="008C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 Diagonal Corner of Rectangle 16">
            <a:extLst>
              <a:ext uri="{FF2B5EF4-FFF2-40B4-BE49-F238E27FC236}">
                <a16:creationId xmlns:a16="http://schemas.microsoft.com/office/drawing/2014/main" id="{DA022771-58ED-7B47-A77F-09DAA3498CA3}"/>
              </a:ext>
            </a:extLst>
          </p:cNvPr>
          <p:cNvSpPr/>
          <p:nvPr userDrawn="1"/>
        </p:nvSpPr>
        <p:spPr>
          <a:xfrm>
            <a:off x="0" y="-5232"/>
            <a:ext cx="9813180" cy="1460225"/>
          </a:xfrm>
          <a:custGeom>
            <a:avLst/>
            <a:gdLst>
              <a:gd name="connsiteX0" fmla="*/ 1447024 w 9821646"/>
              <a:gd name="connsiteY0" fmla="*/ 0 h 2894047"/>
              <a:gd name="connsiteX1" fmla="*/ 9821646 w 9821646"/>
              <a:gd name="connsiteY1" fmla="*/ 0 h 2894047"/>
              <a:gd name="connsiteX2" fmla="*/ 9821646 w 9821646"/>
              <a:gd name="connsiteY2" fmla="*/ 0 h 2894047"/>
              <a:gd name="connsiteX3" fmla="*/ 9821646 w 9821646"/>
              <a:gd name="connsiteY3" fmla="*/ 1447024 h 2894047"/>
              <a:gd name="connsiteX4" fmla="*/ 8374622 w 9821646"/>
              <a:gd name="connsiteY4" fmla="*/ 2894048 h 2894047"/>
              <a:gd name="connsiteX5" fmla="*/ 0 w 9821646"/>
              <a:gd name="connsiteY5" fmla="*/ 2894047 h 2894047"/>
              <a:gd name="connsiteX6" fmla="*/ 0 w 9821646"/>
              <a:gd name="connsiteY6" fmla="*/ 2894047 h 2894047"/>
              <a:gd name="connsiteX7" fmla="*/ 0 w 9821646"/>
              <a:gd name="connsiteY7" fmla="*/ 1447024 h 2894047"/>
              <a:gd name="connsiteX8" fmla="*/ 1447024 w 9821646"/>
              <a:gd name="connsiteY8" fmla="*/ 0 h 2894047"/>
              <a:gd name="connsiteX0" fmla="*/ 1447024 w 9821646"/>
              <a:gd name="connsiteY0" fmla="*/ 0 h 2894048"/>
              <a:gd name="connsiteX1" fmla="*/ 9821646 w 9821646"/>
              <a:gd name="connsiteY1" fmla="*/ 0 h 2894048"/>
              <a:gd name="connsiteX2" fmla="*/ 9821646 w 9821646"/>
              <a:gd name="connsiteY2" fmla="*/ 1447024 h 2894048"/>
              <a:gd name="connsiteX3" fmla="*/ 8374622 w 9821646"/>
              <a:gd name="connsiteY3" fmla="*/ 2894048 h 2894048"/>
              <a:gd name="connsiteX4" fmla="*/ 0 w 9821646"/>
              <a:gd name="connsiteY4" fmla="*/ 2894047 h 2894048"/>
              <a:gd name="connsiteX5" fmla="*/ 0 w 9821646"/>
              <a:gd name="connsiteY5" fmla="*/ 2894047 h 2894048"/>
              <a:gd name="connsiteX6" fmla="*/ 0 w 9821646"/>
              <a:gd name="connsiteY6" fmla="*/ 1447024 h 2894048"/>
              <a:gd name="connsiteX7" fmla="*/ 1447024 w 9821646"/>
              <a:gd name="connsiteY7" fmla="*/ 0 h 2894048"/>
              <a:gd name="connsiteX0" fmla="*/ 1447024 w 9821646"/>
              <a:gd name="connsiteY0" fmla="*/ 0 h 2894048"/>
              <a:gd name="connsiteX1" fmla="*/ 9821646 w 9821646"/>
              <a:gd name="connsiteY1" fmla="*/ 1447024 h 2894048"/>
              <a:gd name="connsiteX2" fmla="*/ 8374622 w 9821646"/>
              <a:gd name="connsiteY2" fmla="*/ 2894048 h 2894048"/>
              <a:gd name="connsiteX3" fmla="*/ 0 w 9821646"/>
              <a:gd name="connsiteY3" fmla="*/ 2894047 h 2894048"/>
              <a:gd name="connsiteX4" fmla="*/ 0 w 9821646"/>
              <a:gd name="connsiteY4" fmla="*/ 2894047 h 2894048"/>
              <a:gd name="connsiteX5" fmla="*/ 0 w 9821646"/>
              <a:gd name="connsiteY5" fmla="*/ 1447024 h 2894048"/>
              <a:gd name="connsiteX6" fmla="*/ 1447024 w 9821646"/>
              <a:gd name="connsiteY6" fmla="*/ 0 h 2894048"/>
              <a:gd name="connsiteX0" fmla="*/ 0 w 9821646"/>
              <a:gd name="connsiteY0" fmla="*/ 180878 h 1627902"/>
              <a:gd name="connsiteX1" fmla="*/ 9821646 w 9821646"/>
              <a:gd name="connsiteY1" fmla="*/ 180878 h 1627902"/>
              <a:gd name="connsiteX2" fmla="*/ 8374622 w 9821646"/>
              <a:gd name="connsiteY2" fmla="*/ 1627902 h 1627902"/>
              <a:gd name="connsiteX3" fmla="*/ 0 w 9821646"/>
              <a:gd name="connsiteY3" fmla="*/ 1627901 h 1627902"/>
              <a:gd name="connsiteX4" fmla="*/ 0 w 9821646"/>
              <a:gd name="connsiteY4" fmla="*/ 1627901 h 1627902"/>
              <a:gd name="connsiteX5" fmla="*/ 0 w 9821646"/>
              <a:gd name="connsiteY5" fmla="*/ 180878 h 1627902"/>
              <a:gd name="connsiteX0" fmla="*/ 0 w 9821646"/>
              <a:gd name="connsiteY0" fmla="*/ 109335 h 1556359"/>
              <a:gd name="connsiteX1" fmla="*/ 9821646 w 9821646"/>
              <a:gd name="connsiteY1" fmla="*/ 109335 h 1556359"/>
              <a:gd name="connsiteX2" fmla="*/ 8374622 w 9821646"/>
              <a:gd name="connsiteY2" fmla="*/ 1556359 h 1556359"/>
              <a:gd name="connsiteX3" fmla="*/ 0 w 9821646"/>
              <a:gd name="connsiteY3" fmla="*/ 1556358 h 1556359"/>
              <a:gd name="connsiteX4" fmla="*/ 0 w 9821646"/>
              <a:gd name="connsiteY4" fmla="*/ 1556358 h 1556359"/>
              <a:gd name="connsiteX5" fmla="*/ 0 w 9821646"/>
              <a:gd name="connsiteY5" fmla="*/ 109335 h 1556359"/>
              <a:gd name="connsiteX0" fmla="*/ 0 w 9821646"/>
              <a:gd name="connsiteY0" fmla="*/ 3698 h 1450722"/>
              <a:gd name="connsiteX1" fmla="*/ 9821646 w 9821646"/>
              <a:gd name="connsiteY1" fmla="*/ 3698 h 1450722"/>
              <a:gd name="connsiteX2" fmla="*/ 8374622 w 9821646"/>
              <a:gd name="connsiteY2" fmla="*/ 1450722 h 1450722"/>
              <a:gd name="connsiteX3" fmla="*/ 0 w 9821646"/>
              <a:gd name="connsiteY3" fmla="*/ 1450721 h 1450722"/>
              <a:gd name="connsiteX4" fmla="*/ 0 w 9821646"/>
              <a:gd name="connsiteY4" fmla="*/ 1450721 h 1450722"/>
              <a:gd name="connsiteX5" fmla="*/ 0 w 9821646"/>
              <a:gd name="connsiteY5" fmla="*/ 3698 h 1450722"/>
              <a:gd name="connsiteX0" fmla="*/ 0 w 9821646"/>
              <a:gd name="connsiteY0" fmla="*/ 3698 h 1450722"/>
              <a:gd name="connsiteX1" fmla="*/ 9821646 w 9821646"/>
              <a:gd name="connsiteY1" fmla="*/ 3698 h 1450722"/>
              <a:gd name="connsiteX2" fmla="*/ 8374622 w 9821646"/>
              <a:gd name="connsiteY2" fmla="*/ 1450722 h 1450722"/>
              <a:gd name="connsiteX3" fmla="*/ 0 w 9821646"/>
              <a:gd name="connsiteY3" fmla="*/ 1450721 h 1450722"/>
              <a:gd name="connsiteX4" fmla="*/ 0 w 9821646"/>
              <a:gd name="connsiteY4" fmla="*/ 1450721 h 1450722"/>
              <a:gd name="connsiteX5" fmla="*/ 0 w 9821646"/>
              <a:gd name="connsiteY5" fmla="*/ 3698 h 1450722"/>
              <a:gd name="connsiteX0" fmla="*/ 727529 w 10549175"/>
              <a:gd name="connsiteY0" fmla="*/ 180877 h 1627901"/>
              <a:gd name="connsiteX1" fmla="*/ 10549175 w 10549175"/>
              <a:gd name="connsiteY1" fmla="*/ 180877 h 1627901"/>
              <a:gd name="connsiteX2" fmla="*/ 9102151 w 10549175"/>
              <a:gd name="connsiteY2" fmla="*/ 1627901 h 1627901"/>
              <a:gd name="connsiteX3" fmla="*/ 727529 w 10549175"/>
              <a:gd name="connsiteY3" fmla="*/ 1627900 h 1627901"/>
              <a:gd name="connsiteX4" fmla="*/ 727529 w 10549175"/>
              <a:gd name="connsiteY4" fmla="*/ 1627900 h 1627901"/>
              <a:gd name="connsiteX5" fmla="*/ 727529 w 10549175"/>
              <a:gd name="connsiteY5" fmla="*/ 180877 h 1627901"/>
              <a:gd name="connsiteX0" fmla="*/ 0 w 9821646"/>
              <a:gd name="connsiteY0" fmla="*/ 180877 h 1627901"/>
              <a:gd name="connsiteX1" fmla="*/ 9821646 w 9821646"/>
              <a:gd name="connsiteY1" fmla="*/ 180877 h 1627901"/>
              <a:gd name="connsiteX2" fmla="*/ 8374622 w 9821646"/>
              <a:gd name="connsiteY2" fmla="*/ 1627901 h 1627901"/>
              <a:gd name="connsiteX3" fmla="*/ 0 w 9821646"/>
              <a:gd name="connsiteY3" fmla="*/ 1627900 h 1627901"/>
              <a:gd name="connsiteX4" fmla="*/ 0 w 9821646"/>
              <a:gd name="connsiteY4" fmla="*/ 1627900 h 1627901"/>
              <a:gd name="connsiteX5" fmla="*/ 0 w 9821646"/>
              <a:gd name="connsiteY5" fmla="*/ 180877 h 1627901"/>
              <a:gd name="connsiteX0" fmla="*/ 0 w 9821646"/>
              <a:gd name="connsiteY0" fmla="*/ 106225 h 1553249"/>
              <a:gd name="connsiteX1" fmla="*/ 9821646 w 9821646"/>
              <a:gd name="connsiteY1" fmla="*/ 106225 h 1553249"/>
              <a:gd name="connsiteX2" fmla="*/ 8374622 w 9821646"/>
              <a:gd name="connsiteY2" fmla="*/ 1553249 h 1553249"/>
              <a:gd name="connsiteX3" fmla="*/ 0 w 9821646"/>
              <a:gd name="connsiteY3" fmla="*/ 1553248 h 1553249"/>
              <a:gd name="connsiteX4" fmla="*/ 0 w 9821646"/>
              <a:gd name="connsiteY4" fmla="*/ 1553248 h 1553249"/>
              <a:gd name="connsiteX5" fmla="*/ 0 w 9821646"/>
              <a:gd name="connsiteY5" fmla="*/ 106225 h 1553249"/>
              <a:gd name="connsiteX0" fmla="*/ 0 w 9821646"/>
              <a:gd name="connsiteY0" fmla="*/ 1158 h 1448182"/>
              <a:gd name="connsiteX1" fmla="*/ 9821646 w 9821646"/>
              <a:gd name="connsiteY1" fmla="*/ 1158 h 1448182"/>
              <a:gd name="connsiteX2" fmla="*/ 8374622 w 9821646"/>
              <a:gd name="connsiteY2" fmla="*/ 1448182 h 1448182"/>
              <a:gd name="connsiteX3" fmla="*/ 0 w 9821646"/>
              <a:gd name="connsiteY3" fmla="*/ 1448181 h 1448182"/>
              <a:gd name="connsiteX4" fmla="*/ 0 w 9821646"/>
              <a:gd name="connsiteY4" fmla="*/ 1448181 h 1448182"/>
              <a:gd name="connsiteX5" fmla="*/ 0 w 9821646"/>
              <a:gd name="connsiteY5" fmla="*/ 1158 h 1448182"/>
              <a:gd name="connsiteX0" fmla="*/ 0 w 9821646"/>
              <a:gd name="connsiteY0" fmla="*/ 1158 h 1448182"/>
              <a:gd name="connsiteX1" fmla="*/ 9821646 w 9821646"/>
              <a:gd name="connsiteY1" fmla="*/ 1158 h 1448182"/>
              <a:gd name="connsiteX2" fmla="*/ 8374622 w 9821646"/>
              <a:gd name="connsiteY2" fmla="*/ 1448182 h 1448182"/>
              <a:gd name="connsiteX3" fmla="*/ 0 w 9821646"/>
              <a:gd name="connsiteY3" fmla="*/ 1448181 h 1448182"/>
              <a:gd name="connsiteX4" fmla="*/ 0 w 9821646"/>
              <a:gd name="connsiteY4" fmla="*/ 1448181 h 1448182"/>
              <a:gd name="connsiteX5" fmla="*/ 0 w 9821646"/>
              <a:gd name="connsiteY5" fmla="*/ 1158 h 1448182"/>
              <a:gd name="connsiteX0" fmla="*/ 0 w 9821646"/>
              <a:gd name="connsiteY0" fmla="*/ 0 h 1447024"/>
              <a:gd name="connsiteX1" fmla="*/ 9821646 w 9821646"/>
              <a:gd name="connsiteY1" fmla="*/ 0 h 1447024"/>
              <a:gd name="connsiteX2" fmla="*/ 8374622 w 9821646"/>
              <a:gd name="connsiteY2" fmla="*/ 1447024 h 1447024"/>
              <a:gd name="connsiteX3" fmla="*/ 0 w 9821646"/>
              <a:gd name="connsiteY3" fmla="*/ 1447023 h 1447024"/>
              <a:gd name="connsiteX4" fmla="*/ 0 w 9821646"/>
              <a:gd name="connsiteY4" fmla="*/ 1447023 h 1447024"/>
              <a:gd name="connsiteX5" fmla="*/ 0 w 9821646"/>
              <a:gd name="connsiteY5" fmla="*/ 0 h 1447024"/>
              <a:gd name="connsiteX0" fmla="*/ 0 w 9821646"/>
              <a:gd name="connsiteY0" fmla="*/ 4734 h 1451758"/>
              <a:gd name="connsiteX1" fmla="*/ 9821646 w 9821646"/>
              <a:gd name="connsiteY1" fmla="*/ 4734 h 1451758"/>
              <a:gd name="connsiteX2" fmla="*/ 8374622 w 9821646"/>
              <a:gd name="connsiteY2" fmla="*/ 1451758 h 1451758"/>
              <a:gd name="connsiteX3" fmla="*/ 0 w 9821646"/>
              <a:gd name="connsiteY3" fmla="*/ 1451757 h 1451758"/>
              <a:gd name="connsiteX4" fmla="*/ 0 w 9821646"/>
              <a:gd name="connsiteY4" fmla="*/ 1451757 h 1451758"/>
              <a:gd name="connsiteX5" fmla="*/ 0 w 9821646"/>
              <a:gd name="connsiteY5" fmla="*/ 4734 h 1451758"/>
              <a:gd name="connsiteX0" fmla="*/ 0 w 9821646"/>
              <a:gd name="connsiteY0" fmla="*/ 3527 h 1459018"/>
              <a:gd name="connsiteX1" fmla="*/ 9821646 w 9821646"/>
              <a:gd name="connsiteY1" fmla="*/ 11994 h 1459018"/>
              <a:gd name="connsiteX2" fmla="*/ 8374622 w 9821646"/>
              <a:gd name="connsiteY2" fmla="*/ 1459018 h 1459018"/>
              <a:gd name="connsiteX3" fmla="*/ 0 w 9821646"/>
              <a:gd name="connsiteY3" fmla="*/ 1459017 h 1459018"/>
              <a:gd name="connsiteX4" fmla="*/ 0 w 9821646"/>
              <a:gd name="connsiteY4" fmla="*/ 1459017 h 1459018"/>
              <a:gd name="connsiteX5" fmla="*/ 0 w 9821646"/>
              <a:gd name="connsiteY5" fmla="*/ 3527 h 1459018"/>
              <a:gd name="connsiteX0" fmla="*/ 0 w 9813180"/>
              <a:gd name="connsiteY0" fmla="*/ 4734 h 1460225"/>
              <a:gd name="connsiteX1" fmla="*/ 9813180 w 9813180"/>
              <a:gd name="connsiteY1" fmla="*/ 4734 h 1460225"/>
              <a:gd name="connsiteX2" fmla="*/ 8374622 w 9813180"/>
              <a:gd name="connsiteY2" fmla="*/ 1460225 h 1460225"/>
              <a:gd name="connsiteX3" fmla="*/ 0 w 9813180"/>
              <a:gd name="connsiteY3" fmla="*/ 1460224 h 1460225"/>
              <a:gd name="connsiteX4" fmla="*/ 0 w 9813180"/>
              <a:gd name="connsiteY4" fmla="*/ 1460224 h 1460225"/>
              <a:gd name="connsiteX5" fmla="*/ 0 w 9813180"/>
              <a:gd name="connsiteY5" fmla="*/ 4734 h 146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13180" h="1460225">
                <a:moveTo>
                  <a:pt x="0" y="4734"/>
                </a:moveTo>
                <a:cubicBezTo>
                  <a:pt x="70608" y="-7836"/>
                  <a:pt x="9746677" y="9097"/>
                  <a:pt x="9813180" y="4734"/>
                </a:cubicBezTo>
                <a:cubicBezTo>
                  <a:pt x="9813180" y="803903"/>
                  <a:pt x="9173791" y="1460225"/>
                  <a:pt x="8374622" y="1460225"/>
                </a:cubicBezTo>
                <a:lnTo>
                  <a:pt x="0" y="1460224"/>
                </a:lnTo>
                <a:lnTo>
                  <a:pt x="0" y="1460224"/>
                </a:lnTo>
                <a:lnTo>
                  <a:pt x="0" y="4734"/>
                </a:lnTo>
                <a:close/>
              </a:path>
            </a:pathLst>
          </a:custGeom>
          <a:solidFill>
            <a:srgbClr val="EDED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AF6C941A-15BD-2A4F-A981-7126F345DF36}"/>
              </a:ext>
            </a:extLst>
          </p:cNvPr>
          <p:cNvSpPr>
            <a:spLocks noGrp="1"/>
          </p:cNvSpPr>
          <p:nvPr>
            <p:ph type="title" hasCustomPrompt="1"/>
          </p:nvPr>
        </p:nvSpPr>
        <p:spPr>
          <a:xfrm>
            <a:off x="838200" y="423001"/>
            <a:ext cx="8606742" cy="560850"/>
          </a:xfrm>
          <a:prstGeom prst="rect">
            <a:avLst/>
          </a:prstGeom>
        </p:spPr>
        <p:txBody>
          <a:bodyPr tIns="0" anchor="t" anchorCtr="0"/>
          <a:lstStyle>
            <a:lvl1pPr>
              <a:defRPr sz="4400">
                <a:solidFill>
                  <a:srgbClr val="008CCD"/>
                </a:solidFill>
              </a:defRPr>
            </a:lvl1pPr>
          </a:lstStyle>
          <a:p>
            <a:r>
              <a:rPr lang="en-GB"/>
              <a:t>Heading</a:t>
            </a:r>
            <a:endParaRPr lang="en-US"/>
          </a:p>
        </p:txBody>
      </p:sp>
      <p:pic>
        <p:nvPicPr>
          <p:cNvPr id="15" name="Picture 14">
            <a:extLst>
              <a:ext uri="{FF2B5EF4-FFF2-40B4-BE49-F238E27FC236}">
                <a16:creationId xmlns:a16="http://schemas.microsoft.com/office/drawing/2014/main" id="{389E17B5-0DE5-CD40-859B-08373727D663}"/>
              </a:ext>
            </a:extLst>
          </p:cNvPr>
          <p:cNvPicPr>
            <a:picLocks noChangeAspect="1"/>
          </p:cNvPicPr>
          <p:nvPr userDrawn="1"/>
        </p:nvPicPr>
        <p:blipFill>
          <a:blip r:embed="rId2"/>
          <a:srcRect/>
          <a:stretch/>
        </p:blipFill>
        <p:spPr>
          <a:xfrm>
            <a:off x="10125905" y="203554"/>
            <a:ext cx="1860322" cy="954965"/>
          </a:xfrm>
          <a:prstGeom prst="rect">
            <a:avLst/>
          </a:prstGeom>
        </p:spPr>
      </p:pic>
    </p:spTree>
    <p:extLst>
      <p:ext uri="{BB962C8B-B14F-4D97-AF65-F5344CB8AC3E}">
        <p14:creationId xmlns:p14="http://schemas.microsoft.com/office/powerpoint/2010/main" val="37301347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ne image">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7A8FF1E2-022A-D54D-8999-CE73B3A2989F}"/>
              </a:ext>
            </a:extLst>
          </p:cNvPr>
          <p:cNvSpPr>
            <a:spLocks noGrp="1"/>
          </p:cNvSpPr>
          <p:nvPr>
            <p:ph type="dt" sz="half" idx="10"/>
          </p:nvPr>
        </p:nvSpPr>
        <p:spPr>
          <a:xfrm>
            <a:off x="838199" y="6356350"/>
            <a:ext cx="7646043" cy="365125"/>
          </a:xfrm>
          <a:prstGeom prst="rect">
            <a:avLst/>
          </a:prstGeom>
        </p:spPr>
        <p:txBody>
          <a:bodyPr/>
          <a:lstStyle/>
          <a:p>
            <a:r>
              <a:rPr lang="en-GB" b="1"/>
              <a:t>Airband Community Internet Ltd, Kirkham House, John Comyn Drive, Worcester, WR3 7JS   •   www.airband.co.uk</a:t>
            </a:r>
            <a:endParaRPr lang="en-US" b="1">
              <a:cs typeface="Calibri" panose="020F0502020204030204" pitchFamily="34" charset="0"/>
            </a:endParaRPr>
          </a:p>
        </p:txBody>
      </p:sp>
      <p:sp>
        <p:nvSpPr>
          <p:cNvPr id="6" name="Slide Number Placeholder 5">
            <a:extLst>
              <a:ext uri="{FF2B5EF4-FFF2-40B4-BE49-F238E27FC236}">
                <a16:creationId xmlns:a16="http://schemas.microsoft.com/office/drawing/2014/main" id="{378C99C7-AED6-E14E-938F-2924F5AAEB10}"/>
              </a:ext>
            </a:extLst>
          </p:cNvPr>
          <p:cNvSpPr>
            <a:spLocks noGrp="1"/>
          </p:cNvSpPr>
          <p:nvPr>
            <p:ph type="sldNum" sz="quarter" idx="11"/>
          </p:nvPr>
        </p:nvSpPr>
        <p:spPr/>
        <p:txBody>
          <a:bodyPr/>
          <a:lstStyle/>
          <a:p>
            <a:fld id="{B2DC25EE-239B-4C5F-AAD1-255A7D5F1EE2}" type="slidenum">
              <a:rPr lang="en-US" smtClean="0"/>
              <a:t>‹#›</a:t>
            </a:fld>
            <a:endParaRPr lang="en-US"/>
          </a:p>
        </p:txBody>
      </p:sp>
      <p:sp>
        <p:nvSpPr>
          <p:cNvPr id="7" name="Rectangle 6">
            <a:extLst>
              <a:ext uri="{FF2B5EF4-FFF2-40B4-BE49-F238E27FC236}">
                <a16:creationId xmlns:a16="http://schemas.microsoft.com/office/drawing/2014/main" id="{05FA4E2E-9177-0C49-BFE4-603DE101E5EF}"/>
              </a:ext>
            </a:extLst>
          </p:cNvPr>
          <p:cNvSpPr/>
          <p:nvPr userDrawn="1"/>
        </p:nvSpPr>
        <p:spPr>
          <a:xfrm>
            <a:off x="0" y="0"/>
            <a:ext cx="12192000" cy="1454991"/>
          </a:xfrm>
          <a:prstGeom prst="rect">
            <a:avLst/>
          </a:prstGeom>
          <a:solidFill>
            <a:srgbClr val="008C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 Diagonal Corner of Rectangle 16">
            <a:extLst>
              <a:ext uri="{FF2B5EF4-FFF2-40B4-BE49-F238E27FC236}">
                <a16:creationId xmlns:a16="http://schemas.microsoft.com/office/drawing/2014/main" id="{470EAC1A-CD38-AA4D-95D3-B63BB2958B86}"/>
              </a:ext>
            </a:extLst>
          </p:cNvPr>
          <p:cNvSpPr/>
          <p:nvPr userDrawn="1"/>
        </p:nvSpPr>
        <p:spPr>
          <a:xfrm>
            <a:off x="0" y="-5232"/>
            <a:ext cx="9813180" cy="1460225"/>
          </a:xfrm>
          <a:custGeom>
            <a:avLst/>
            <a:gdLst>
              <a:gd name="connsiteX0" fmla="*/ 1447024 w 9821646"/>
              <a:gd name="connsiteY0" fmla="*/ 0 h 2894047"/>
              <a:gd name="connsiteX1" fmla="*/ 9821646 w 9821646"/>
              <a:gd name="connsiteY1" fmla="*/ 0 h 2894047"/>
              <a:gd name="connsiteX2" fmla="*/ 9821646 w 9821646"/>
              <a:gd name="connsiteY2" fmla="*/ 0 h 2894047"/>
              <a:gd name="connsiteX3" fmla="*/ 9821646 w 9821646"/>
              <a:gd name="connsiteY3" fmla="*/ 1447024 h 2894047"/>
              <a:gd name="connsiteX4" fmla="*/ 8374622 w 9821646"/>
              <a:gd name="connsiteY4" fmla="*/ 2894048 h 2894047"/>
              <a:gd name="connsiteX5" fmla="*/ 0 w 9821646"/>
              <a:gd name="connsiteY5" fmla="*/ 2894047 h 2894047"/>
              <a:gd name="connsiteX6" fmla="*/ 0 w 9821646"/>
              <a:gd name="connsiteY6" fmla="*/ 2894047 h 2894047"/>
              <a:gd name="connsiteX7" fmla="*/ 0 w 9821646"/>
              <a:gd name="connsiteY7" fmla="*/ 1447024 h 2894047"/>
              <a:gd name="connsiteX8" fmla="*/ 1447024 w 9821646"/>
              <a:gd name="connsiteY8" fmla="*/ 0 h 2894047"/>
              <a:gd name="connsiteX0" fmla="*/ 1447024 w 9821646"/>
              <a:gd name="connsiteY0" fmla="*/ 0 h 2894048"/>
              <a:gd name="connsiteX1" fmla="*/ 9821646 w 9821646"/>
              <a:gd name="connsiteY1" fmla="*/ 0 h 2894048"/>
              <a:gd name="connsiteX2" fmla="*/ 9821646 w 9821646"/>
              <a:gd name="connsiteY2" fmla="*/ 1447024 h 2894048"/>
              <a:gd name="connsiteX3" fmla="*/ 8374622 w 9821646"/>
              <a:gd name="connsiteY3" fmla="*/ 2894048 h 2894048"/>
              <a:gd name="connsiteX4" fmla="*/ 0 w 9821646"/>
              <a:gd name="connsiteY4" fmla="*/ 2894047 h 2894048"/>
              <a:gd name="connsiteX5" fmla="*/ 0 w 9821646"/>
              <a:gd name="connsiteY5" fmla="*/ 2894047 h 2894048"/>
              <a:gd name="connsiteX6" fmla="*/ 0 w 9821646"/>
              <a:gd name="connsiteY6" fmla="*/ 1447024 h 2894048"/>
              <a:gd name="connsiteX7" fmla="*/ 1447024 w 9821646"/>
              <a:gd name="connsiteY7" fmla="*/ 0 h 2894048"/>
              <a:gd name="connsiteX0" fmla="*/ 1447024 w 9821646"/>
              <a:gd name="connsiteY0" fmla="*/ 0 h 2894048"/>
              <a:gd name="connsiteX1" fmla="*/ 9821646 w 9821646"/>
              <a:gd name="connsiteY1" fmla="*/ 1447024 h 2894048"/>
              <a:gd name="connsiteX2" fmla="*/ 8374622 w 9821646"/>
              <a:gd name="connsiteY2" fmla="*/ 2894048 h 2894048"/>
              <a:gd name="connsiteX3" fmla="*/ 0 w 9821646"/>
              <a:gd name="connsiteY3" fmla="*/ 2894047 h 2894048"/>
              <a:gd name="connsiteX4" fmla="*/ 0 w 9821646"/>
              <a:gd name="connsiteY4" fmla="*/ 2894047 h 2894048"/>
              <a:gd name="connsiteX5" fmla="*/ 0 w 9821646"/>
              <a:gd name="connsiteY5" fmla="*/ 1447024 h 2894048"/>
              <a:gd name="connsiteX6" fmla="*/ 1447024 w 9821646"/>
              <a:gd name="connsiteY6" fmla="*/ 0 h 2894048"/>
              <a:gd name="connsiteX0" fmla="*/ 0 w 9821646"/>
              <a:gd name="connsiteY0" fmla="*/ 180878 h 1627902"/>
              <a:gd name="connsiteX1" fmla="*/ 9821646 w 9821646"/>
              <a:gd name="connsiteY1" fmla="*/ 180878 h 1627902"/>
              <a:gd name="connsiteX2" fmla="*/ 8374622 w 9821646"/>
              <a:gd name="connsiteY2" fmla="*/ 1627902 h 1627902"/>
              <a:gd name="connsiteX3" fmla="*/ 0 w 9821646"/>
              <a:gd name="connsiteY3" fmla="*/ 1627901 h 1627902"/>
              <a:gd name="connsiteX4" fmla="*/ 0 w 9821646"/>
              <a:gd name="connsiteY4" fmla="*/ 1627901 h 1627902"/>
              <a:gd name="connsiteX5" fmla="*/ 0 w 9821646"/>
              <a:gd name="connsiteY5" fmla="*/ 180878 h 1627902"/>
              <a:gd name="connsiteX0" fmla="*/ 0 w 9821646"/>
              <a:gd name="connsiteY0" fmla="*/ 109335 h 1556359"/>
              <a:gd name="connsiteX1" fmla="*/ 9821646 w 9821646"/>
              <a:gd name="connsiteY1" fmla="*/ 109335 h 1556359"/>
              <a:gd name="connsiteX2" fmla="*/ 8374622 w 9821646"/>
              <a:gd name="connsiteY2" fmla="*/ 1556359 h 1556359"/>
              <a:gd name="connsiteX3" fmla="*/ 0 w 9821646"/>
              <a:gd name="connsiteY3" fmla="*/ 1556358 h 1556359"/>
              <a:gd name="connsiteX4" fmla="*/ 0 w 9821646"/>
              <a:gd name="connsiteY4" fmla="*/ 1556358 h 1556359"/>
              <a:gd name="connsiteX5" fmla="*/ 0 w 9821646"/>
              <a:gd name="connsiteY5" fmla="*/ 109335 h 1556359"/>
              <a:gd name="connsiteX0" fmla="*/ 0 w 9821646"/>
              <a:gd name="connsiteY0" fmla="*/ 3698 h 1450722"/>
              <a:gd name="connsiteX1" fmla="*/ 9821646 w 9821646"/>
              <a:gd name="connsiteY1" fmla="*/ 3698 h 1450722"/>
              <a:gd name="connsiteX2" fmla="*/ 8374622 w 9821646"/>
              <a:gd name="connsiteY2" fmla="*/ 1450722 h 1450722"/>
              <a:gd name="connsiteX3" fmla="*/ 0 w 9821646"/>
              <a:gd name="connsiteY3" fmla="*/ 1450721 h 1450722"/>
              <a:gd name="connsiteX4" fmla="*/ 0 w 9821646"/>
              <a:gd name="connsiteY4" fmla="*/ 1450721 h 1450722"/>
              <a:gd name="connsiteX5" fmla="*/ 0 w 9821646"/>
              <a:gd name="connsiteY5" fmla="*/ 3698 h 1450722"/>
              <a:gd name="connsiteX0" fmla="*/ 0 w 9821646"/>
              <a:gd name="connsiteY0" fmla="*/ 3698 h 1450722"/>
              <a:gd name="connsiteX1" fmla="*/ 9821646 w 9821646"/>
              <a:gd name="connsiteY1" fmla="*/ 3698 h 1450722"/>
              <a:gd name="connsiteX2" fmla="*/ 8374622 w 9821646"/>
              <a:gd name="connsiteY2" fmla="*/ 1450722 h 1450722"/>
              <a:gd name="connsiteX3" fmla="*/ 0 w 9821646"/>
              <a:gd name="connsiteY3" fmla="*/ 1450721 h 1450722"/>
              <a:gd name="connsiteX4" fmla="*/ 0 w 9821646"/>
              <a:gd name="connsiteY4" fmla="*/ 1450721 h 1450722"/>
              <a:gd name="connsiteX5" fmla="*/ 0 w 9821646"/>
              <a:gd name="connsiteY5" fmla="*/ 3698 h 1450722"/>
              <a:gd name="connsiteX0" fmla="*/ 727529 w 10549175"/>
              <a:gd name="connsiteY0" fmla="*/ 180877 h 1627901"/>
              <a:gd name="connsiteX1" fmla="*/ 10549175 w 10549175"/>
              <a:gd name="connsiteY1" fmla="*/ 180877 h 1627901"/>
              <a:gd name="connsiteX2" fmla="*/ 9102151 w 10549175"/>
              <a:gd name="connsiteY2" fmla="*/ 1627901 h 1627901"/>
              <a:gd name="connsiteX3" fmla="*/ 727529 w 10549175"/>
              <a:gd name="connsiteY3" fmla="*/ 1627900 h 1627901"/>
              <a:gd name="connsiteX4" fmla="*/ 727529 w 10549175"/>
              <a:gd name="connsiteY4" fmla="*/ 1627900 h 1627901"/>
              <a:gd name="connsiteX5" fmla="*/ 727529 w 10549175"/>
              <a:gd name="connsiteY5" fmla="*/ 180877 h 1627901"/>
              <a:gd name="connsiteX0" fmla="*/ 0 w 9821646"/>
              <a:gd name="connsiteY0" fmla="*/ 180877 h 1627901"/>
              <a:gd name="connsiteX1" fmla="*/ 9821646 w 9821646"/>
              <a:gd name="connsiteY1" fmla="*/ 180877 h 1627901"/>
              <a:gd name="connsiteX2" fmla="*/ 8374622 w 9821646"/>
              <a:gd name="connsiteY2" fmla="*/ 1627901 h 1627901"/>
              <a:gd name="connsiteX3" fmla="*/ 0 w 9821646"/>
              <a:gd name="connsiteY3" fmla="*/ 1627900 h 1627901"/>
              <a:gd name="connsiteX4" fmla="*/ 0 w 9821646"/>
              <a:gd name="connsiteY4" fmla="*/ 1627900 h 1627901"/>
              <a:gd name="connsiteX5" fmla="*/ 0 w 9821646"/>
              <a:gd name="connsiteY5" fmla="*/ 180877 h 1627901"/>
              <a:gd name="connsiteX0" fmla="*/ 0 w 9821646"/>
              <a:gd name="connsiteY0" fmla="*/ 106225 h 1553249"/>
              <a:gd name="connsiteX1" fmla="*/ 9821646 w 9821646"/>
              <a:gd name="connsiteY1" fmla="*/ 106225 h 1553249"/>
              <a:gd name="connsiteX2" fmla="*/ 8374622 w 9821646"/>
              <a:gd name="connsiteY2" fmla="*/ 1553249 h 1553249"/>
              <a:gd name="connsiteX3" fmla="*/ 0 w 9821646"/>
              <a:gd name="connsiteY3" fmla="*/ 1553248 h 1553249"/>
              <a:gd name="connsiteX4" fmla="*/ 0 w 9821646"/>
              <a:gd name="connsiteY4" fmla="*/ 1553248 h 1553249"/>
              <a:gd name="connsiteX5" fmla="*/ 0 w 9821646"/>
              <a:gd name="connsiteY5" fmla="*/ 106225 h 1553249"/>
              <a:gd name="connsiteX0" fmla="*/ 0 w 9821646"/>
              <a:gd name="connsiteY0" fmla="*/ 1158 h 1448182"/>
              <a:gd name="connsiteX1" fmla="*/ 9821646 w 9821646"/>
              <a:gd name="connsiteY1" fmla="*/ 1158 h 1448182"/>
              <a:gd name="connsiteX2" fmla="*/ 8374622 w 9821646"/>
              <a:gd name="connsiteY2" fmla="*/ 1448182 h 1448182"/>
              <a:gd name="connsiteX3" fmla="*/ 0 w 9821646"/>
              <a:gd name="connsiteY3" fmla="*/ 1448181 h 1448182"/>
              <a:gd name="connsiteX4" fmla="*/ 0 w 9821646"/>
              <a:gd name="connsiteY4" fmla="*/ 1448181 h 1448182"/>
              <a:gd name="connsiteX5" fmla="*/ 0 w 9821646"/>
              <a:gd name="connsiteY5" fmla="*/ 1158 h 1448182"/>
              <a:gd name="connsiteX0" fmla="*/ 0 w 9821646"/>
              <a:gd name="connsiteY0" fmla="*/ 1158 h 1448182"/>
              <a:gd name="connsiteX1" fmla="*/ 9821646 w 9821646"/>
              <a:gd name="connsiteY1" fmla="*/ 1158 h 1448182"/>
              <a:gd name="connsiteX2" fmla="*/ 8374622 w 9821646"/>
              <a:gd name="connsiteY2" fmla="*/ 1448182 h 1448182"/>
              <a:gd name="connsiteX3" fmla="*/ 0 w 9821646"/>
              <a:gd name="connsiteY3" fmla="*/ 1448181 h 1448182"/>
              <a:gd name="connsiteX4" fmla="*/ 0 w 9821646"/>
              <a:gd name="connsiteY4" fmla="*/ 1448181 h 1448182"/>
              <a:gd name="connsiteX5" fmla="*/ 0 w 9821646"/>
              <a:gd name="connsiteY5" fmla="*/ 1158 h 1448182"/>
              <a:gd name="connsiteX0" fmla="*/ 0 w 9821646"/>
              <a:gd name="connsiteY0" fmla="*/ 0 h 1447024"/>
              <a:gd name="connsiteX1" fmla="*/ 9821646 w 9821646"/>
              <a:gd name="connsiteY1" fmla="*/ 0 h 1447024"/>
              <a:gd name="connsiteX2" fmla="*/ 8374622 w 9821646"/>
              <a:gd name="connsiteY2" fmla="*/ 1447024 h 1447024"/>
              <a:gd name="connsiteX3" fmla="*/ 0 w 9821646"/>
              <a:gd name="connsiteY3" fmla="*/ 1447023 h 1447024"/>
              <a:gd name="connsiteX4" fmla="*/ 0 w 9821646"/>
              <a:gd name="connsiteY4" fmla="*/ 1447023 h 1447024"/>
              <a:gd name="connsiteX5" fmla="*/ 0 w 9821646"/>
              <a:gd name="connsiteY5" fmla="*/ 0 h 1447024"/>
              <a:gd name="connsiteX0" fmla="*/ 0 w 9821646"/>
              <a:gd name="connsiteY0" fmla="*/ 4734 h 1451758"/>
              <a:gd name="connsiteX1" fmla="*/ 9821646 w 9821646"/>
              <a:gd name="connsiteY1" fmla="*/ 4734 h 1451758"/>
              <a:gd name="connsiteX2" fmla="*/ 8374622 w 9821646"/>
              <a:gd name="connsiteY2" fmla="*/ 1451758 h 1451758"/>
              <a:gd name="connsiteX3" fmla="*/ 0 w 9821646"/>
              <a:gd name="connsiteY3" fmla="*/ 1451757 h 1451758"/>
              <a:gd name="connsiteX4" fmla="*/ 0 w 9821646"/>
              <a:gd name="connsiteY4" fmla="*/ 1451757 h 1451758"/>
              <a:gd name="connsiteX5" fmla="*/ 0 w 9821646"/>
              <a:gd name="connsiteY5" fmla="*/ 4734 h 1451758"/>
              <a:gd name="connsiteX0" fmla="*/ 0 w 9821646"/>
              <a:gd name="connsiteY0" fmla="*/ 3527 h 1459018"/>
              <a:gd name="connsiteX1" fmla="*/ 9821646 w 9821646"/>
              <a:gd name="connsiteY1" fmla="*/ 11994 h 1459018"/>
              <a:gd name="connsiteX2" fmla="*/ 8374622 w 9821646"/>
              <a:gd name="connsiteY2" fmla="*/ 1459018 h 1459018"/>
              <a:gd name="connsiteX3" fmla="*/ 0 w 9821646"/>
              <a:gd name="connsiteY3" fmla="*/ 1459017 h 1459018"/>
              <a:gd name="connsiteX4" fmla="*/ 0 w 9821646"/>
              <a:gd name="connsiteY4" fmla="*/ 1459017 h 1459018"/>
              <a:gd name="connsiteX5" fmla="*/ 0 w 9821646"/>
              <a:gd name="connsiteY5" fmla="*/ 3527 h 1459018"/>
              <a:gd name="connsiteX0" fmla="*/ 0 w 9813180"/>
              <a:gd name="connsiteY0" fmla="*/ 4734 h 1460225"/>
              <a:gd name="connsiteX1" fmla="*/ 9813180 w 9813180"/>
              <a:gd name="connsiteY1" fmla="*/ 4734 h 1460225"/>
              <a:gd name="connsiteX2" fmla="*/ 8374622 w 9813180"/>
              <a:gd name="connsiteY2" fmla="*/ 1460225 h 1460225"/>
              <a:gd name="connsiteX3" fmla="*/ 0 w 9813180"/>
              <a:gd name="connsiteY3" fmla="*/ 1460224 h 1460225"/>
              <a:gd name="connsiteX4" fmla="*/ 0 w 9813180"/>
              <a:gd name="connsiteY4" fmla="*/ 1460224 h 1460225"/>
              <a:gd name="connsiteX5" fmla="*/ 0 w 9813180"/>
              <a:gd name="connsiteY5" fmla="*/ 4734 h 146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13180" h="1460225">
                <a:moveTo>
                  <a:pt x="0" y="4734"/>
                </a:moveTo>
                <a:cubicBezTo>
                  <a:pt x="70608" y="-7836"/>
                  <a:pt x="9746677" y="9097"/>
                  <a:pt x="9813180" y="4734"/>
                </a:cubicBezTo>
                <a:cubicBezTo>
                  <a:pt x="9813180" y="803903"/>
                  <a:pt x="9173791" y="1460225"/>
                  <a:pt x="8374622" y="1460225"/>
                </a:cubicBezTo>
                <a:lnTo>
                  <a:pt x="0" y="1460224"/>
                </a:lnTo>
                <a:lnTo>
                  <a:pt x="0" y="1460224"/>
                </a:lnTo>
                <a:lnTo>
                  <a:pt x="0" y="4734"/>
                </a:lnTo>
                <a:close/>
              </a:path>
            </a:pathLst>
          </a:custGeom>
          <a:solidFill>
            <a:srgbClr val="EDED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5E814ED5-8157-E642-8ADA-E2A50BD5F865}"/>
              </a:ext>
            </a:extLst>
          </p:cNvPr>
          <p:cNvSpPr>
            <a:spLocks noGrp="1"/>
          </p:cNvSpPr>
          <p:nvPr>
            <p:ph type="title" hasCustomPrompt="1"/>
          </p:nvPr>
        </p:nvSpPr>
        <p:spPr>
          <a:xfrm>
            <a:off x="838200" y="423001"/>
            <a:ext cx="8606742" cy="560850"/>
          </a:xfrm>
          <a:prstGeom prst="rect">
            <a:avLst/>
          </a:prstGeom>
        </p:spPr>
        <p:txBody>
          <a:bodyPr tIns="0" anchor="t" anchorCtr="0"/>
          <a:lstStyle>
            <a:lvl1pPr>
              <a:defRPr sz="4400">
                <a:solidFill>
                  <a:srgbClr val="008CCD"/>
                </a:solidFill>
              </a:defRPr>
            </a:lvl1pPr>
          </a:lstStyle>
          <a:p>
            <a:r>
              <a:rPr lang="en-GB"/>
              <a:t>Heading</a:t>
            </a:r>
            <a:endParaRPr lang="en-US"/>
          </a:p>
        </p:txBody>
      </p:sp>
      <p:pic>
        <p:nvPicPr>
          <p:cNvPr id="10" name="Picture 9">
            <a:extLst>
              <a:ext uri="{FF2B5EF4-FFF2-40B4-BE49-F238E27FC236}">
                <a16:creationId xmlns:a16="http://schemas.microsoft.com/office/drawing/2014/main" id="{3ED2F82B-6E13-7848-834A-BB12F43FF6C7}"/>
              </a:ext>
            </a:extLst>
          </p:cNvPr>
          <p:cNvPicPr>
            <a:picLocks noChangeAspect="1"/>
          </p:cNvPicPr>
          <p:nvPr userDrawn="1"/>
        </p:nvPicPr>
        <p:blipFill>
          <a:blip r:embed="rId2"/>
          <a:srcRect/>
          <a:stretch/>
        </p:blipFill>
        <p:spPr>
          <a:xfrm>
            <a:off x="10125905" y="203554"/>
            <a:ext cx="1860322" cy="954965"/>
          </a:xfrm>
          <a:prstGeom prst="rect">
            <a:avLst/>
          </a:prstGeom>
        </p:spPr>
      </p:pic>
      <p:sp>
        <p:nvSpPr>
          <p:cNvPr id="12" name="Picture Placeholder 11">
            <a:extLst>
              <a:ext uri="{FF2B5EF4-FFF2-40B4-BE49-F238E27FC236}">
                <a16:creationId xmlns:a16="http://schemas.microsoft.com/office/drawing/2014/main" id="{4F09F8E8-2C62-1247-98D5-1F3790494783}"/>
              </a:ext>
            </a:extLst>
          </p:cNvPr>
          <p:cNvSpPr>
            <a:spLocks noGrp="1"/>
          </p:cNvSpPr>
          <p:nvPr>
            <p:ph type="pic" sz="quarter" idx="12"/>
          </p:nvPr>
        </p:nvSpPr>
        <p:spPr>
          <a:xfrm>
            <a:off x="838199" y="1877992"/>
            <a:ext cx="10515600" cy="4339928"/>
          </a:xfrm>
          <a:prstGeom prst="roundRect">
            <a:avLst>
              <a:gd name="adj" fmla="val 5991"/>
            </a:avLst>
          </a:prstGeom>
        </p:spPr>
        <p:txBody>
          <a:bodyPr/>
          <a:lstStyle/>
          <a:p>
            <a:r>
              <a:rPr lang="en-GB"/>
              <a:t>Click icon to add picture</a:t>
            </a:r>
            <a:endParaRPr lang="en-US"/>
          </a:p>
        </p:txBody>
      </p:sp>
    </p:spTree>
    <p:extLst>
      <p:ext uri="{BB962C8B-B14F-4D97-AF65-F5344CB8AC3E}">
        <p14:creationId xmlns:p14="http://schemas.microsoft.com/office/powerpoint/2010/main" val="25391554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images">
    <p:spTree>
      <p:nvGrpSpPr>
        <p:cNvPr id="1" name=""/>
        <p:cNvGrpSpPr/>
        <p:nvPr/>
      </p:nvGrpSpPr>
      <p:grpSpPr>
        <a:xfrm>
          <a:off x="0" y="0"/>
          <a:ext cx="0" cy="0"/>
          <a:chOff x="0" y="0"/>
          <a:chExt cx="0" cy="0"/>
        </a:xfrm>
      </p:grpSpPr>
      <p:sp>
        <p:nvSpPr>
          <p:cNvPr id="6" name="Date Placeholder 5">
            <a:extLst>
              <a:ext uri="{FF2B5EF4-FFF2-40B4-BE49-F238E27FC236}">
                <a16:creationId xmlns:a16="http://schemas.microsoft.com/office/drawing/2014/main" id="{9F8EA3D2-C926-E24F-AC61-29BE0CFF1170}"/>
              </a:ext>
            </a:extLst>
          </p:cNvPr>
          <p:cNvSpPr>
            <a:spLocks noGrp="1"/>
          </p:cNvSpPr>
          <p:nvPr>
            <p:ph type="dt" sz="half" idx="10"/>
          </p:nvPr>
        </p:nvSpPr>
        <p:spPr>
          <a:xfrm>
            <a:off x="838199" y="6356350"/>
            <a:ext cx="7646043" cy="365125"/>
          </a:xfrm>
          <a:prstGeom prst="rect">
            <a:avLst/>
          </a:prstGeom>
        </p:spPr>
        <p:txBody>
          <a:bodyPr/>
          <a:lstStyle/>
          <a:p>
            <a:r>
              <a:rPr lang="en-GB" b="1"/>
              <a:t>Airband Community Internet Ltd, Kirkham House, John Comyn Drive, Worcester, WR3 7JS   •   www.airband.co.uk</a:t>
            </a:r>
            <a:endParaRPr lang="en-US" b="1">
              <a:cs typeface="Calibri" panose="020F0502020204030204" pitchFamily="34" charset="0"/>
            </a:endParaRPr>
          </a:p>
        </p:txBody>
      </p:sp>
      <p:sp>
        <p:nvSpPr>
          <p:cNvPr id="7" name="Slide Number Placeholder 6">
            <a:extLst>
              <a:ext uri="{FF2B5EF4-FFF2-40B4-BE49-F238E27FC236}">
                <a16:creationId xmlns:a16="http://schemas.microsoft.com/office/drawing/2014/main" id="{8CD50974-525A-3A46-8443-A65307C8DA76}"/>
              </a:ext>
            </a:extLst>
          </p:cNvPr>
          <p:cNvSpPr>
            <a:spLocks noGrp="1"/>
          </p:cNvSpPr>
          <p:nvPr>
            <p:ph type="sldNum" sz="quarter" idx="11"/>
          </p:nvPr>
        </p:nvSpPr>
        <p:spPr/>
        <p:txBody>
          <a:bodyPr/>
          <a:lstStyle/>
          <a:p>
            <a:fld id="{B2DC25EE-239B-4C5F-AAD1-255A7D5F1EE2}" type="slidenum">
              <a:rPr lang="en-US" smtClean="0"/>
              <a:t>‹#›</a:t>
            </a:fld>
            <a:endParaRPr lang="en-US"/>
          </a:p>
        </p:txBody>
      </p:sp>
      <p:sp>
        <p:nvSpPr>
          <p:cNvPr id="16" name="Rectangle 15">
            <a:extLst>
              <a:ext uri="{FF2B5EF4-FFF2-40B4-BE49-F238E27FC236}">
                <a16:creationId xmlns:a16="http://schemas.microsoft.com/office/drawing/2014/main" id="{AA4FB626-9AE4-2342-855A-5B35BD3F2028}"/>
              </a:ext>
            </a:extLst>
          </p:cNvPr>
          <p:cNvSpPr/>
          <p:nvPr userDrawn="1"/>
        </p:nvSpPr>
        <p:spPr>
          <a:xfrm>
            <a:off x="0" y="0"/>
            <a:ext cx="12192000" cy="1454991"/>
          </a:xfrm>
          <a:prstGeom prst="rect">
            <a:avLst/>
          </a:prstGeom>
          <a:solidFill>
            <a:srgbClr val="008C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E8A5D5DF-1B5B-214D-BB4C-6A8D38812F85}"/>
              </a:ext>
            </a:extLst>
          </p:cNvPr>
          <p:cNvPicPr>
            <a:picLocks noChangeAspect="1"/>
          </p:cNvPicPr>
          <p:nvPr userDrawn="1"/>
        </p:nvPicPr>
        <p:blipFill>
          <a:blip r:embed="rId2"/>
          <a:srcRect/>
          <a:stretch/>
        </p:blipFill>
        <p:spPr>
          <a:xfrm>
            <a:off x="10125905" y="203554"/>
            <a:ext cx="1860322" cy="954965"/>
          </a:xfrm>
          <a:prstGeom prst="rect">
            <a:avLst/>
          </a:prstGeom>
        </p:spPr>
      </p:pic>
      <p:sp>
        <p:nvSpPr>
          <p:cNvPr id="17" name="Round Diagonal Corner of Rectangle 16">
            <a:extLst>
              <a:ext uri="{FF2B5EF4-FFF2-40B4-BE49-F238E27FC236}">
                <a16:creationId xmlns:a16="http://schemas.microsoft.com/office/drawing/2014/main" id="{873062A5-8032-DE4C-994D-BB4DF632E1E6}"/>
              </a:ext>
            </a:extLst>
          </p:cNvPr>
          <p:cNvSpPr/>
          <p:nvPr userDrawn="1"/>
        </p:nvSpPr>
        <p:spPr>
          <a:xfrm>
            <a:off x="0" y="-5232"/>
            <a:ext cx="9813180" cy="1460225"/>
          </a:xfrm>
          <a:custGeom>
            <a:avLst/>
            <a:gdLst>
              <a:gd name="connsiteX0" fmla="*/ 1447024 w 9821646"/>
              <a:gd name="connsiteY0" fmla="*/ 0 h 2894047"/>
              <a:gd name="connsiteX1" fmla="*/ 9821646 w 9821646"/>
              <a:gd name="connsiteY1" fmla="*/ 0 h 2894047"/>
              <a:gd name="connsiteX2" fmla="*/ 9821646 w 9821646"/>
              <a:gd name="connsiteY2" fmla="*/ 0 h 2894047"/>
              <a:gd name="connsiteX3" fmla="*/ 9821646 w 9821646"/>
              <a:gd name="connsiteY3" fmla="*/ 1447024 h 2894047"/>
              <a:gd name="connsiteX4" fmla="*/ 8374622 w 9821646"/>
              <a:gd name="connsiteY4" fmla="*/ 2894048 h 2894047"/>
              <a:gd name="connsiteX5" fmla="*/ 0 w 9821646"/>
              <a:gd name="connsiteY5" fmla="*/ 2894047 h 2894047"/>
              <a:gd name="connsiteX6" fmla="*/ 0 w 9821646"/>
              <a:gd name="connsiteY6" fmla="*/ 2894047 h 2894047"/>
              <a:gd name="connsiteX7" fmla="*/ 0 w 9821646"/>
              <a:gd name="connsiteY7" fmla="*/ 1447024 h 2894047"/>
              <a:gd name="connsiteX8" fmla="*/ 1447024 w 9821646"/>
              <a:gd name="connsiteY8" fmla="*/ 0 h 2894047"/>
              <a:gd name="connsiteX0" fmla="*/ 1447024 w 9821646"/>
              <a:gd name="connsiteY0" fmla="*/ 0 h 2894048"/>
              <a:gd name="connsiteX1" fmla="*/ 9821646 w 9821646"/>
              <a:gd name="connsiteY1" fmla="*/ 0 h 2894048"/>
              <a:gd name="connsiteX2" fmla="*/ 9821646 w 9821646"/>
              <a:gd name="connsiteY2" fmla="*/ 1447024 h 2894048"/>
              <a:gd name="connsiteX3" fmla="*/ 8374622 w 9821646"/>
              <a:gd name="connsiteY3" fmla="*/ 2894048 h 2894048"/>
              <a:gd name="connsiteX4" fmla="*/ 0 w 9821646"/>
              <a:gd name="connsiteY4" fmla="*/ 2894047 h 2894048"/>
              <a:gd name="connsiteX5" fmla="*/ 0 w 9821646"/>
              <a:gd name="connsiteY5" fmla="*/ 2894047 h 2894048"/>
              <a:gd name="connsiteX6" fmla="*/ 0 w 9821646"/>
              <a:gd name="connsiteY6" fmla="*/ 1447024 h 2894048"/>
              <a:gd name="connsiteX7" fmla="*/ 1447024 w 9821646"/>
              <a:gd name="connsiteY7" fmla="*/ 0 h 2894048"/>
              <a:gd name="connsiteX0" fmla="*/ 1447024 w 9821646"/>
              <a:gd name="connsiteY0" fmla="*/ 0 h 2894048"/>
              <a:gd name="connsiteX1" fmla="*/ 9821646 w 9821646"/>
              <a:gd name="connsiteY1" fmla="*/ 1447024 h 2894048"/>
              <a:gd name="connsiteX2" fmla="*/ 8374622 w 9821646"/>
              <a:gd name="connsiteY2" fmla="*/ 2894048 h 2894048"/>
              <a:gd name="connsiteX3" fmla="*/ 0 w 9821646"/>
              <a:gd name="connsiteY3" fmla="*/ 2894047 h 2894048"/>
              <a:gd name="connsiteX4" fmla="*/ 0 w 9821646"/>
              <a:gd name="connsiteY4" fmla="*/ 2894047 h 2894048"/>
              <a:gd name="connsiteX5" fmla="*/ 0 w 9821646"/>
              <a:gd name="connsiteY5" fmla="*/ 1447024 h 2894048"/>
              <a:gd name="connsiteX6" fmla="*/ 1447024 w 9821646"/>
              <a:gd name="connsiteY6" fmla="*/ 0 h 2894048"/>
              <a:gd name="connsiteX0" fmla="*/ 0 w 9821646"/>
              <a:gd name="connsiteY0" fmla="*/ 180878 h 1627902"/>
              <a:gd name="connsiteX1" fmla="*/ 9821646 w 9821646"/>
              <a:gd name="connsiteY1" fmla="*/ 180878 h 1627902"/>
              <a:gd name="connsiteX2" fmla="*/ 8374622 w 9821646"/>
              <a:gd name="connsiteY2" fmla="*/ 1627902 h 1627902"/>
              <a:gd name="connsiteX3" fmla="*/ 0 w 9821646"/>
              <a:gd name="connsiteY3" fmla="*/ 1627901 h 1627902"/>
              <a:gd name="connsiteX4" fmla="*/ 0 w 9821646"/>
              <a:gd name="connsiteY4" fmla="*/ 1627901 h 1627902"/>
              <a:gd name="connsiteX5" fmla="*/ 0 w 9821646"/>
              <a:gd name="connsiteY5" fmla="*/ 180878 h 1627902"/>
              <a:gd name="connsiteX0" fmla="*/ 0 w 9821646"/>
              <a:gd name="connsiteY0" fmla="*/ 109335 h 1556359"/>
              <a:gd name="connsiteX1" fmla="*/ 9821646 w 9821646"/>
              <a:gd name="connsiteY1" fmla="*/ 109335 h 1556359"/>
              <a:gd name="connsiteX2" fmla="*/ 8374622 w 9821646"/>
              <a:gd name="connsiteY2" fmla="*/ 1556359 h 1556359"/>
              <a:gd name="connsiteX3" fmla="*/ 0 w 9821646"/>
              <a:gd name="connsiteY3" fmla="*/ 1556358 h 1556359"/>
              <a:gd name="connsiteX4" fmla="*/ 0 w 9821646"/>
              <a:gd name="connsiteY4" fmla="*/ 1556358 h 1556359"/>
              <a:gd name="connsiteX5" fmla="*/ 0 w 9821646"/>
              <a:gd name="connsiteY5" fmla="*/ 109335 h 1556359"/>
              <a:gd name="connsiteX0" fmla="*/ 0 w 9821646"/>
              <a:gd name="connsiteY0" fmla="*/ 3698 h 1450722"/>
              <a:gd name="connsiteX1" fmla="*/ 9821646 w 9821646"/>
              <a:gd name="connsiteY1" fmla="*/ 3698 h 1450722"/>
              <a:gd name="connsiteX2" fmla="*/ 8374622 w 9821646"/>
              <a:gd name="connsiteY2" fmla="*/ 1450722 h 1450722"/>
              <a:gd name="connsiteX3" fmla="*/ 0 w 9821646"/>
              <a:gd name="connsiteY3" fmla="*/ 1450721 h 1450722"/>
              <a:gd name="connsiteX4" fmla="*/ 0 w 9821646"/>
              <a:gd name="connsiteY4" fmla="*/ 1450721 h 1450722"/>
              <a:gd name="connsiteX5" fmla="*/ 0 w 9821646"/>
              <a:gd name="connsiteY5" fmla="*/ 3698 h 1450722"/>
              <a:gd name="connsiteX0" fmla="*/ 0 w 9821646"/>
              <a:gd name="connsiteY0" fmla="*/ 3698 h 1450722"/>
              <a:gd name="connsiteX1" fmla="*/ 9821646 w 9821646"/>
              <a:gd name="connsiteY1" fmla="*/ 3698 h 1450722"/>
              <a:gd name="connsiteX2" fmla="*/ 8374622 w 9821646"/>
              <a:gd name="connsiteY2" fmla="*/ 1450722 h 1450722"/>
              <a:gd name="connsiteX3" fmla="*/ 0 w 9821646"/>
              <a:gd name="connsiteY3" fmla="*/ 1450721 h 1450722"/>
              <a:gd name="connsiteX4" fmla="*/ 0 w 9821646"/>
              <a:gd name="connsiteY4" fmla="*/ 1450721 h 1450722"/>
              <a:gd name="connsiteX5" fmla="*/ 0 w 9821646"/>
              <a:gd name="connsiteY5" fmla="*/ 3698 h 1450722"/>
              <a:gd name="connsiteX0" fmla="*/ 727529 w 10549175"/>
              <a:gd name="connsiteY0" fmla="*/ 180877 h 1627901"/>
              <a:gd name="connsiteX1" fmla="*/ 10549175 w 10549175"/>
              <a:gd name="connsiteY1" fmla="*/ 180877 h 1627901"/>
              <a:gd name="connsiteX2" fmla="*/ 9102151 w 10549175"/>
              <a:gd name="connsiteY2" fmla="*/ 1627901 h 1627901"/>
              <a:gd name="connsiteX3" fmla="*/ 727529 w 10549175"/>
              <a:gd name="connsiteY3" fmla="*/ 1627900 h 1627901"/>
              <a:gd name="connsiteX4" fmla="*/ 727529 w 10549175"/>
              <a:gd name="connsiteY4" fmla="*/ 1627900 h 1627901"/>
              <a:gd name="connsiteX5" fmla="*/ 727529 w 10549175"/>
              <a:gd name="connsiteY5" fmla="*/ 180877 h 1627901"/>
              <a:gd name="connsiteX0" fmla="*/ 0 w 9821646"/>
              <a:gd name="connsiteY0" fmla="*/ 180877 h 1627901"/>
              <a:gd name="connsiteX1" fmla="*/ 9821646 w 9821646"/>
              <a:gd name="connsiteY1" fmla="*/ 180877 h 1627901"/>
              <a:gd name="connsiteX2" fmla="*/ 8374622 w 9821646"/>
              <a:gd name="connsiteY2" fmla="*/ 1627901 h 1627901"/>
              <a:gd name="connsiteX3" fmla="*/ 0 w 9821646"/>
              <a:gd name="connsiteY3" fmla="*/ 1627900 h 1627901"/>
              <a:gd name="connsiteX4" fmla="*/ 0 w 9821646"/>
              <a:gd name="connsiteY4" fmla="*/ 1627900 h 1627901"/>
              <a:gd name="connsiteX5" fmla="*/ 0 w 9821646"/>
              <a:gd name="connsiteY5" fmla="*/ 180877 h 1627901"/>
              <a:gd name="connsiteX0" fmla="*/ 0 w 9821646"/>
              <a:gd name="connsiteY0" fmla="*/ 106225 h 1553249"/>
              <a:gd name="connsiteX1" fmla="*/ 9821646 w 9821646"/>
              <a:gd name="connsiteY1" fmla="*/ 106225 h 1553249"/>
              <a:gd name="connsiteX2" fmla="*/ 8374622 w 9821646"/>
              <a:gd name="connsiteY2" fmla="*/ 1553249 h 1553249"/>
              <a:gd name="connsiteX3" fmla="*/ 0 w 9821646"/>
              <a:gd name="connsiteY3" fmla="*/ 1553248 h 1553249"/>
              <a:gd name="connsiteX4" fmla="*/ 0 w 9821646"/>
              <a:gd name="connsiteY4" fmla="*/ 1553248 h 1553249"/>
              <a:gd name="connsiteX5" fmla="*/ 0 w 9821646"/>
              <a:gd name="connsiteY5" fmla="*/ 106225 h 1553249"/>
              <a:gd name="connsiteX0" fmla="*/ 0 w 9821646"/>
              <a:gd name="connsiteY0" fmla="*/ 1158 h 1448182"/>
              <a:gd name="connsiteX1" fmla="*/ 9821646 w 9821646"/>
              <a:gd name="connsiteY1" fmla="*/ 1158 h 1448182"/>
              <a:gd name="connsiteX2" fmla="*/ 8374622 w 9821646"/>
              <a:gd name="connsiteY2" fmla="*/ 1448182 h 1448182"/>
              <a:gd name="connsiteX3" fmla="*/ 0 w 9821646"/>
              <a:gd name="connsiteY3" fmla="*/ 1448181 h 1448182"/>
              <a:gd name="connsiteX4" fmla="*/ 0 w 9821646"/>
              <a:gd name="connsiteY4" fmla="*/ 1448181 h 1448182"/>
              <a:gd name="connsiteX5" fmla="*/ 0 w 9821646"/>
              <a:gd name="connsiteY5" fmla="*/ 1158 h 1448182"/>
              <a:gd name="connsiteX0" fmla="*/ 0 w 9821646"/>
              <a:gd name="connsiteY0" fmla="*/ 1158 h 1448182"/>
              <a:gd name="connsiteX1" fmla="*/ 9821646 w 9821646"/>
              <a:gd name="connsiteY1" fmla="*/ 1158 h 1448182"/>
              <a:gd name="connsiteX2" fmla="*/ 8374622 w 9821646"/>
              <a:gd name="connsiteY2" fmla="*/ 1448182 h 1448182"/>
              <a:gd name="connsiteX3" fmla="*/ 0 w 9821646"/>
              <a:gd name="connsiteY3" fmla="*/ 1448181 h 1448182"/>
              <a:gd name="connsiteX4" fmla="*/ 0 w 9821646"/>
              <a:gd name="connsiteY4" fmla="*/ 1448181 h 1448182"/>
              <a:gd name="connsiteX5" fmla="*/ 0 w 9821646"/>
              <a:gd name="connsiteY5" fmla="*/ 1158 h 1448182"/>
              <a:gd name="connsiteX0" fmla="*/ 0 w 9821646"/>
              <a:gd name="connsiteY0" fmla="*/ 0 h 1447024"/>
              <a:gd name="connsiteX1" fmla="*/ 9821646 w 9821646"/>
              <a:gd name="connsiteY1" fmla="*/ 0 h 1447024"/>
              <a:gd name="connsiteX2" fmla="*/ 8374622 w 9821646"/>
              <a:gd name="connsiteY2" fmla="*/ 1447024 h 1447024"/>
              <a:gd name="connsiteX3" fmla="*/ 0 w 9821646"/>
              <a:gd name="connsiteY3" fmla="*/ 1447023 h 1447024"/>
              <a:gd name="connsiteX4" fmla="*/ 0 w 9821646"/>
              <a:gd name="connsiteY4" fmla="*/ 1447023 h 1447024"/>
              <a:gd name="connsiteX5" fmla="*/ 0 w 9821646"/>
              <a:gd name="connsiteY5" fmla="*/ 0 h 1447024"/>
              <a:gd name="connsiteX0" fmla="*/ 0 w 9821646"/>
              <a:gd name="connsiteY0" fmla="*/ 4734 h 1451758"/>
              <a:gd name="connsiteX1" fmla="*/ 9821646 w 9821646"/>
              <a:gd name="connsiteY1" fmla="*/ 4734 h 1451758"/>
              <a:gd name="connsiteX2" fmla="*/ 8374622 w 9821646"/>
              <a:gd name="connsiteY2" fmla="*/ 1451758 h 1451758"/>
              <a:gd name="connsiteX3" fmla="*/ 0 w 9821646"/>
              <a:gd name="connsiteY3" fmla="*/ 1451757 h 1451758"/>
              <a:gd name="connsiteX4" fmla="*/ 0 w 9821646"/>
              <a:gd name="connsiteY4" fmla="*/ 1451757 h 1451758"/>
              <a:gd name="connsiteX5" fmla="*/ 0 w 9821646"/>
              <a:gd name="connsiteY5" fmla="*/ 4734 h 1451758"/>
              <a:gd name="connsiteX0" fmla="*/ 0 w 9821646"/>
              <a:gd name="connsiteY0" fmla="*/ 3527 h 1459018"/>
              <a:gd name="connsiteX1" fmla="*/ 9821646 w 9821646"/>
              <a:gd name="connsiteY1" fmla="*/ 11994 h 1459018"/>
              <a:gd name="connsiteX2" fmla="*/ 8374622 w 9821646"/>
              <a:gd name="connsiteY2" fmla="*/ 1459018 h 1459018"/>
              <a:gd name="connsiteX3" fmla="*/ 0 w 9821646"/>
              <a:gd name="connsiteY3" fmla="*/ 1459017 h 1459018"/>
              <a:gd name="connsiteX4" fmla="*/ 0 w 9821646"/>
              <a:gd name="connsiteY4" fmla="*/ 1459017 h 1459018"/>
              <a:gd name="connsiteX5" fmla="*/ 0 w 9821646"/>
              <a:gd name="connsiteY5" fmla="*/ 3527 h 1459018"/>
              <a:gd name="connsiteX0" fmla="*/ 0 w 9813180"/>
              <a:gd name="connsiteY0" fmla="*/ 4734 h 1460225"/>
              <a:gd name="connsiteX1" fmla="*/ 9813180 w 9813180"/>
              <a:gd name="connsiteY1" fmla="*/ 4734 h 1460225"/>
              <a:gd name="connsiteX2" fmla="*/ 8374622 w 9813180"/>
              <a:gd name="connsiteY2" fmla="*/ 1460225 h 1460225"/>
              <a:gd name="connsiteX3" fmla="*/ 0 w 9813180"/>
              <a:gd name="connsiteY3" fmla="*/ 1460224 h 1460225"/>
              <a:gd name="connsiteX4" fmla="*/ 0 w 9813180"/>
              <a:gd name="connsiteY4" fmla="*/ 1460224 h 1460225"/>
              <a:gd name="connsiteX5" fmla="*/ 0 w 9813180"/>
              <a:gd name="connsiteY5" fmla="*/ 4734 h 146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13180" h="1460225">
                <a:moveTo>
                  <a:pt x="0" y="4734"/>
                </a:moveTo>
                <a:cubicBezTo>
                  <a:pt x="70608" y="-7836"/>
                  <a:pt x="9746677" y="9097"/>
                  <a:pt x="9813180" y="4734"/>
                </a:cubicBezTo>
                <a:cubicBezTo>
                  <a:pt x="9813180" y="803903"/>
                  <a:pt x="9173791" y="1460225"/>
                  <a:pt x="8374622" y="1460225"/>
                </a:cubicBezTo>
                <a:lnTo>
                  <a:pt x="0" y="1460224"/>
                </a:lnTo>
                <a:lnTo>
                  <a:pt x="0" y="1460224"/>
                </a:lnTo>
                <a:lnTo>
                  <a:pt x="0" y="4734"/>
                </a:lnTo>
                <a:close/>
              </a:path>
            </a:pathLst>
          </a:custGeom>
          <a:solidFill>
            <a:srgbClr val="EDED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itle 1">
            <a:extLst>
              <a:ext uri="{FF2B5EF4-FFF2-40B4-BE49-F238E27FC236}">
                <a16:creationId xmlns:a16="http://schemas.microsoft.com/office/drawing/2014/main" id="{DC066C74-4B5C-6E48-85A1-5099B7F2A91C}"/>
              </a:ext>
            </a:extLst>
          </p:cNvPr>
          <p:cNvSpPr>
            <a:spLocks noGrp="1"/>
          </p:cNvSpPr>
          <p:nvPr>
            <p:ph type="title" hasCustomPrompt="1"/>
          </p:nvPr>
        </p:nvSpPr>
        <p:spPr>
          <a:xfrm>
            <a:off x="838200" y="423001"/>
            <a:ext cx="8606742" cy="560850"/>
          </a:xfrm>
          <a:prstGeom prst="rect">
            <a:avLst/>
          </a:prstGeom>
        </p:spPr>
        <p:txBody>
          <a:bodyPr tIns="0" anchor="t" anchorCtr="0"/>
          <a:lstStyle>
            <a:lvl1pPr>
              <a:defRPr sz="4400">
                <a:solidFill>
                  <a:srgbClr val="008CCD"/>
                </a:solidFill>
              </a:defRPr>
            </a:lvl1pPr>
          </a:lstStyle>
          <a:p>
            <a:r>
              <a:rPr lang="en-GB"/>
              <a:t>Heading</a:t>
            </a:r>
            <a:endParaRPr lang="en-US"/>
          </a:p>
        </p:txBody>
      </p:sp>
      <p:sp>
        <p:nvSpPr>
          <p:cNvPr id="21" name="Picture Placeholder 20">
            <a:extLst>
              <a:ext uri="{FF2B5EF4-FFF2-40B4-BE49-F238E27FC236}">
                <a16:creationId xmlns:a16="http://schemas.microsoft.com/office/drawing/2014/main" id="{BB91D4ED-770E-7D4C-961E-3F2C571BDF27}"/>
              </a:ext>
            </a:extLst>
          </p:cNvPr>
          <p:cNvSpPr>
            <a:spLocks noGrp="1"/>
          </p:cNvSpPr>
          <p:nvPr>
            <p:ph type="pic" sz="quarter" idx="12"/>
          </p:nvPr>
        </p:nvSpPr>
        <p:spPr>
          <a:xfrm rot="16200000">
            <a:off x="1297138" y="1419054"/>
            <a:ext cx="4339927" cy="5257804"/>
          </a:xfrm>
          <a:prstGeom prst="round2SameRect">
            <a:avLst>
              <a:gd name="adj1" fmla="val 5991"/>
              <a:gd name="adj2" fmla="val 0"/>
            </a:avLst>
          </a:prstGeom>
          <a:effectLst>
            <a:softEdge rad="0"/>
          </a:effectLst>
        </p:spPr>
        <p:txBody>
          <a:bodyPr/>
          <a:lstStyle/>
          <a:p>
            <a:r>
              <a:rPr lang="en-GB"/>
              <a:t>Click icon to add picture</a:t>
            </a:r>
            <a:endParaRPr lang="en-US"/>
          </a:p>
        </p:txBody>
      </p:sp>
      <p:sp>
        <p:nvSpPr>
          <p:cNvPr id="23" name="Picture Placeholder 22">
            <a:extLst>
              <a:ext uri="{FF2B5EF4-FFF2-40B4-BE49-F238E27FC236}">
                <a16:creationId xmlns:a16="http://schemas.microsoft.com/office/drawing/2014/main" id="{7BEF74CB-00B6-7547-B94B-1BC0DC775DDC}"/>
              </a:ext>
            </a:extLst>
          </p:cNvPr>
          <p:cNvSpPr>
            <a:spLocks noGrp="1"/>
          </p:cNvSpPr>
          <p:nvPr>
            <p:ph type="pic" sz="quarter" idx="13"/>
          </p:nvPr>
        </p:nvSpPr>
        <p:spPr>
          <a:xfrm rot="5400000">
            <a:off x="6554936" y="1419056"/>
            <a:ext cx="4339928" cy="5257800"/>
          </a:xfrm>
          <a:prstGeom prst="round2SameRect">
            <a:avLst>
              <a:gd name="adj1" fmla="val 5992"/>
              <a:gd name="adj2" fmla="val 0"/>
            </a:avLst>
          </a:prstGeom>
        </p:spPr>
        <p:txBody>
          <a:bodyPr/>
          <a:lstStyle/>
          <a:p>
            <a:r>
              <a:rPr lang="en-GB"/>
              <a:t>Click icon to add picture</a:t>
            </a:r>
            <a:endParaRPr lang="en-US"/>
          </a:p>
        </p:txBody>
      </p:sp>
    </p:spTree>
    <p:extLst>
      <p:ext uri="{BB962C8B-B14F-4D97-AF65-F5344CB8AC3E}">
        <p14:creationId xmlns:p14="http://schemas.microsoft.com/office/powerpoint/2010/main" val="33373216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hree images">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FC337498-FEB9-8145-8E8D-112B08B801F5}"/>
              </a:ext>
            </a:extLst>
          </p:cNvPr>
          <p:cNvSpPr>
            <a:spLocks noGrp="1"/>
          </p:cNvSpPr>
          <p:nvPr>
            <p:ph type="dt" sz="half" idx="10"/>
          </p:nvPr>
        </p:nvSpPr>
        <p:spPr>
          <a:xfrm>
            <a:off x="838199" y="6356350"/>
            <a:ext cx="7646043" cy="365125"/>
          </a:xfrm>
          <a:prstGeom prst="rect">
            <a:avLst/>
          </a:prstGeom>
        </p:spPr>
        <p:txBody>
          <a:bodyPr/>
          <a:lstStyle/>
          <a:p>
            <a:r>
              <a:rPr lang="en-GB" b="1"/>
              <a:t>Airband Community Internet Ltd, Kirkham House, John Comyn Drive, Worcester, WR3 7JS   •   www.airband.co.uk</a:t>
            </a:r>
            <a:endParaRPr lang="en-US" b="1">
              <a:cs typeface="Calibri" panose="020F0502020204030204" pitchFamily="34" charset="0"/>
            </a:endParaRPr>
          </a:p>
        </p:txBody>
      </p:sp>
      <p:sp>
        <p:nvSpPr>
          <p:cNvPr id="9" name="Slide Number Placeholder 8">
            <a:extLst>
              <a:ext uri="{FF2B5EF4-FFF2-40B4-BE49-F238E27FC236}">
                <a16:creationId xmlns:a16="http://schemas.microsoft.com/office/drawing/2014/main" id="{FAD2F7ED-FAA7-9648-802B-6364EBB318CB}"/>
              </a:ext>
            </a:extLst>
          </p:cNvPr>
          <p:cNvSpPr>
            <a:spLocks noGrp="1"/>
          </p:cNvSpPr>
          <p:nvPr>
            <p:ph type="sldNum" sz="quarter" idx="11"/>
          </p:nvPr>
        </p:nvSpPr>
        <p:spPr/>
        <p:txBody>
          <a:bodyPr/>
          <a:lstStyle/>
          <a:p>
            <a:fld id="{B2DC25EE-239B-4C5F-AAD1-255A7D5F1EE2}" type="slidenum">
              <a:rPr lang="en-US" smtClean="0"/>
              <a:t>‹#›</a:t>
            </a:fld>
            <a:endParaRPr lang="en-US"/>
          </a:p>
        </p:txBody>
      </p:sp>
      <p:sp>
        <p:nvSpPr>
          <p:cNvPr id="10" name="Rectangle 9">
            <a:extLst>
              <a:ext uri="{FF2B5EF4-FFF2-40B4-BE49-F238E27FC236}">
                <a16:creationId xmlns:a16="http://schemas.microsoft.com/office/drawing/2014/main" id="{E31E8ECA-E4C3-3A43-B77A-9C44C1C68029}"/>
              </a:ext>
            </a:extLst>
          </p:cNvPr>
          <p:cNvSpPr/>
          <p:nvPr userDrawn="1"/>
        </p:nvSpPr>
        <p:spPr>
          <a:xfrm>
            <a:off x="0" y="0"/>
            <a:ext cx="12192000" cy="1454991"/>
          </a:xfrm>
          <a:prstGeom prst="rect">
            <a:avLst/>
          </a:prstGeom>
          <a:solidFill>
            <a:srgbClr val="008C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ound Diagonal Corner of Rectangle 16">
            <a:extLst>
              <a:ext uri="{FF2B5EF4-FFF2-40B4-BE49-F238E27FC236}">
                <a16:creationId xmlns:a16="http://schemas.microsoft.com/office/drawing/2014/main" id="{A6CC4B64-B12B-8446-9DDD-AEBD38CDBEF7}"/>
              </a:ext>
            </a:extLst>
          </p:cNvPr>
          <p:cNvSpPr/>
          <p:nvPr userDrawn="1"/>
        </p:nvSpPr>
        <p:spPr>
          <a:xfrm>
            <a:off x="0" y="-5232"/>
            <a:ext cx="9813180" cy="1460225"/>
          </a:xfrm>
          <a:custGeom>
            <a:avLst/>
            <a:gdLst>
              <a:gd name="connsiteX0" fmla="*/ 1447024 w 9821646"/>
              <a:gd name="connsiteY0" fmla="*/ 0 h 2894047"/>
              <a:gd name="connsiteX1" fmla="*/ 9821646 w 9821646"/>
              <a:gd name="connsiteY1" fmla="*/ 0 h 2894047"/>
              <a:gd name="connsiteX2" fmla="*/ 9821646 w 9821646"/>
              <a:gd name="connsiteY2" fmla="*/ 0 h 2894047"/>
              <a:gd name="connsiteX3" fmla="*/ 9821646 w 9821646"/>
              <a:gd name="connsiteY3" fmla="*/ 1447024 h 2894047"/>
              <a:gd name="connsiteX4" fmla="*/ 8374622 w 9821646"/>
              <a:gd name="connsiteY4" fmla="*/ 2894048 h 2894047"/>
              <a:gd name="connsiteX5" fmla="*/ 0 w 9821646"/>
              <a:gd name="connsiteY5" fmla="*/ 2894047 h 2894047"/>
              <a:gd name="connsiteX6" fmla="*/ 0 w 9821646"/>
              <a:gd name="connsiteY6" fmla="*/ 2894047 h 2894047"/>
              <a:gd name="connsiteX7" fmla="*/ 0 w 9821646"/>
              <a:gd name="connsiteY7" fmla="*/ 1447024 h 2894047"/>
              <a:gd name="connsiteX8" fmla="*/ 1447024 w 9821646"/>
              <a:gd name="connsiteY8" fmla="*/ 0 h 2894047"/>
              <a:gd name="connsiteX0" fmla="*/ 1447024 w 9821646"/>
              <a:gd name="connsiteY0" fmla="*/ 0 h 2894048"/>
              <a:gd name="connsiteX1" fmla="*/ 9821646 w 9821646"/>
              <a:gd name="connsiteY1" fmla="*/ 0 h 2894048"/>
              <a:gd name="connsiteX2" fmla="*/ 9821646 w 9821646"/>
              <a:gd name="connsiteY2" fmla="*/ 1447024 h 2894048"/>
              <a:gd name="connsiteX3" fmla="*/ 8374622 w 9821646"/>
              <a:gd name="connsiteY3" fmla="*/ 2894048 h 2894048"/>
              <a:gd name="connsiteX4" fmla="*/ 0 w 9821646"/>
              <a:gd name="connsiteY4" fmla="*/ 2894047 h 2894048"/>
              <a:gd name="connsiteX5" fmla="*/ 0 w 9821646"/>
              <a:gd name="connsiteY5" fmla="*/ 2894047 h 2894048"/>
              <a:gd name="connsiteX6" fmla="*/ 0 w 9821646"/>
              <a:gd name="connsiteY6" fmla="*/ 1447024 h 2894048"/>
              <a:gd name="connsiteX7" fmla="*/ 1447024 w 9821646"/>
              <a:gd name="connsiteY7" fmla="*/ 0 h 2894048"/>
              <a:gd name="connsiteX0" fmla="*/ 1447024 w 9821646"/>
              <a:gd name="connsiteY0" fmla="*/ 0 h 2894048"/>
              <a:gd name="connsiteX1" fmla="*/ 9821646 w 9821646"/>
              <a:gd name="connsiteY1" fmla="*/ 1447024 h 2894048"/>
              <a:gd name="connsiteX2" fmla="*/ 8374622 w 9821646"/>
              <a:gd name="connsiteY2" fmla="*/ 2894048 h 2894048"/>
              <a:gd name="connsiteX3" fmla="*/ 0 w 9821646"/>
              <a:gd name="connsiteY3" fmla="*/ 2894047 h 2894048"/>
              <a:gd name="connsiteX4" fmla="*/ 0 w 9821646"/>
              <a:gd name="connsiteY4" fmla="*/ 2894047 h 2894048"/>
              <a:gd name="connsiteX5" fmla="*/ 0 w 9821646"/>
              <a:gd name="connsiteY5" fmla="*/ 1447024 h 2894048"/>
              <a:gd name="connsiteX6" fmla="*/ 1447024 w 9821646"/>
              <a:gd name="connsiteY6" fmla="*/ 0 h 2894048"/>
              <a:gd name="connsiteX0" fmla="*/ 0 w 9821646"/>
              <a:gd name="connsiteY0" fmla="*/ 180878 h 1627902"/>
              <a:gd name="connsiteX1" fmla="*/ 9821646 w 9821646"/>
              <a:gd name="connsiteY1" fmla="*/ 180878 h 1627902"/>
              <a:gd name="connsiteX2" fmla="*/ 8374622 w 9821646"/>
              <a:gd name="connsiteY2" fmla="*/ 1627902 h 1627902"/>
              <a:gd name="connsiteX3" fmla="*/ 0 w 9821646"/>
              <a:gd name="connsiteY3" fmla="*/ 1627901 h 1627902"/>
              <a:gd name="connsiteX4" fmla="*/ 0 w 9821646"/>
              <a:gd name="connsiteY4" fmla="*/ 1627901 h 1627902"/>
              <a:gd name="connsiteX5" fmla="*/ 0 w 9821646"/>
              <a:gd name="connsiteY5" fmla="*/ 180878 h 1627902"/>
              <a:gd name="connsiteX0" fmla="*/ 0 w 9821646"/>
              <a:gd name="connsiteY0" fmla="*/ 109335 h 1556359"/>
              <a:gd name="connsiteX1" fmla="*/ 9821646 w 9821646"/>
              <a:gd name="connsiteY1" fmla="*/ 109335 h 1556359"/>
              <a:gd name="connsiteX2" fmla="*/ 8374622 w 9821646"/>
              <a:gd name="connsiteY2" fmla="*/ 1556359 h 1556359"/>
              <a:gd name="connsiteX3" fmla="*/ 0 w 9821646"/>
              <a:gd name="connsiteY3" fmla="*/ 1556358 h 1556359"/>
              <a:gd name="connsiteX4" fmla="*/ 0 w 9821646"/>
              <a:gd name="connsiteY4" fmla="*/ 1556358 h 1556359"/>
              <a:gd name="connsiteX5" fmla="*/ 0 w 9821646"/>
              <a:gd name="connsiteY5" fmla="*/ 109335 h 1556359"/>
              <a:gd name="connsiteX0" fmla="*/ 0 w 9821646"/>
              <a:gd name="connsiteY0" fmla="*/ 3698 h 1450722"/>
              <a:gd name="connsiteX1" fmla="*/ 9821646 w 9821646"/>
              <a:gd name="connsiteY1" fmla="*/ 3698 h 1450722"/>
              <a:gd name="connsiteX2" fmla="*/ 8374622 w 9821646"/>
              <a:gd name="connsiteY2" fmla="*/ 1450722 h 1450722"/>
              <a:gd name="connsiteX3" fmla="*/ 0 w 9821646"/>
              <a:gd name="connsiteY3" fmla="*/ 1450721 h 1450722"/>
              <a:gd name="connsiteX4" fmla="*/ 0 w 9821646"/>
              <a:gd name="connsiteY4" fmla="*/ 1450721 h 1450722"/>
              <a:gd name="connsiteX5" fmla="*/ 0 w 9821646"/>
              <a:gd name="connsiteY5" fmla="*/ 3698 h 1450722"/>
              <a:gd name="connsiteX0" fmla="*/ 0 w 9821646"/>
              <a:gd name="connsiteY0" fmla="*/ 3698 h 1450722"/>
              <a:gd name="connsiteX1" fmla="*/ 9821646 w 9821646"/>
              <a:gd name="connsiteY1" fmla="*/ 3698 h 1450722"/>
              <a:gd name="connsiteX2" fmla="*/ 8374622 w 9821646"/>
              <a:gd name="connsiteY2" fmla="*/ 1450722 h 1450722"/>
              <a:gd name="connsiteX3" fmla="*/ 0 w 9821646"/>
              <a:gd name="connsiteY3" fmla="*/ 1450721 h 1450722"/>
              <a:gd name="connsiteX4" fmla="*/ 0 w 9821646"/>
              <a:gd name="connsiteY4" fmla="*/ 1450721 h 1450722"/>
              <a:gd name="connsiteX5" fmla="*/ 0 w 9821646"/>
              <a:gd name="connsiteY5" fmla="*/ 3698 h 1450722"/>
              <a:gd name="connsiteX0" fmla="*/ 727529 w 10549175"/>
              <a:gd name="connsiteY0" fmla="*/ 180877 h 1627901"/>
              <a:gd name="connsiteX1" fmla="*/ 10549175 w 10549175"/>
              <a:gd name="connsiteY1" fmla="*/ 180877 h 1627901"/>
              <a:gd name="connsiteX2" fmla="*/ 9102151 w 10549175"/>
              <a:gd name="connsiteY2" fmla="*/ 1627901 h 1627901"/>
              <a:gd name="connsiteX3" fmla="*/ 727529 w 10549175"/>
              <a:gd name="connsiteY3" fmla="*/ 1627900 h 1627901"/>
              <a:gd name="connsiteX4" fmla="*/ 727529 w 10549175"/>
              <a:gd name="connsiteY4" fmla="*/ 1627900 h 1627901"/>
              <a:gd name="connsiteX5" fmla="*/ 727529 w 10549175"/>
              <a:gd name="connsiteY5" fmla="*/ 180877 h 1627901"/>
              <a:gd name="connsiteX0" fmla="*/ 0 w 9821646"/>
              <a:gd name="connsiteY0" fmla="*/ 180877 h 1627901"/>
              <a:gd name="connsiteX1" fmla="*/ 9821646 w 9821646"/>
              <a:gd name="connsiteY1" fmla="*/ 180877 h 1627901"/>
              <a:gd name="connsiteX2" fmla="*/ 8374622 w 9821646"/>
              <a:gd name="connsiteY2" fmla="*/ 1627901 h 1627901"/>
              <a:gd name="connsiteX3" fmla="*/ 0 w 9821646"/>
              <a:gd name="connsiteY3" fmla="*/ 1627900 h 1627901"/>
              <a:gd name="connsiteX4" fmla="*/ 0 w 9821646"/>
              <a:gd name="connsiteY4" fmla="*/ 1627900 h 1627901"/>
              <a:gd name="connsiteX5" fmla="*/ 0 w 9821646"/>
              <a:gd name="connsiteY5" fmla="*/ 180877 h 1627901"/>
              <a:gd name="connsiteX0" fmla="*/ 0 w 9821646"/>
              <a:gd name="connsiteY0" fmla="*/ 106225 h 1553249"/>
              <a:gd name="connsiteX1" fmla="*/ 9821646 w 9821646"/>
              <a:gd name="connsiteY1" fmla="*/ 106225 h 1553249"/>
              <a:gd name="connsiteX2" fmla="*/ 8374622 w 9821646"/>
              <a:gd name="connsiteY2" fmla="*/ 1553249 h 1553249"/>
              <a:gd name="connsiteX3" fmla="*/ 0 w 9821646"/>
              <a:gd name="connsiteY3" fmla="*/ 1553248 h 1553249"/>
              <a:gd name="connsiteX4" fmla="*/ 0 w 9821646"/>
              <a:gd name="connsiteY4" fmla="*/ 1553248 h 1553249"/>
              <a:gd name="connsiteX5" fmla="*/ 0 w 9821646"/>
              <a:gd name="connsiteY5" fmla="*/ 106225 h 1553249"/>
              <a:gd name="connsiteX0" fmla="*/ 0 w 9821646"/>
              <a:gd name="connsiteY0" fmla="*/ 1158 h 1448182"/>
              <a:gd name="connsiteX1" fmla="*/ 9821646 w 9821646"/>
              <a:gd name="connsiteY1" fmla="*/ 1158 h 1448182"/>
              <a:gd name="connsiteX2" fmla="*/ 8374622 w 9821646"/>
              <a:gd name="connsiteY2" fmla="*/ 1448182 h 1448182"/>
              <a:gd name="connsiteX3" fmla="*/ 0 w 9821646"/>
              <a:gd name="connsiteY3" fmla="*/ 1448181 h 1448182"/>
              <a:gd name="connsiteX4" fmla="*/ 0 w 9821646"/>
              <a:gd name="connsiteY4" fmla="*/ 1448181 h 1448182"/>
              <a:gd name="connsiteX5" fmla="*/ 0 w 9821646"/>
              <a:gd name="connsiteY5" fmla="*/ 1158 h 1448182"/>
              <a:gd name="connsiteX0" fmla="*/ 0 w 9821646"/>
              <a:gd name="connsiteY0" fmla="*/ 1158 h 1448182"/>
              <a:gd name="connsiteX1" fmla="*/ 9821646 w 9821646"/>
              <a:gd name="connsiteY1" fmla="*/ 1158 h 1448182"/>
              <a:gd name="connsiteX2" fmla="*/ 8374622 w 9821646"/>
              <a:gd name="connsiteY2" fmla="*/ 1448182 h 1448182"/>
              <a:gd name="connsiteX3" fmla="*/ 0 w 9821646"/>
              <a:gd name="connsiteY3" fmla="*/ 1448181 h 1448182"/>
              <a:gd name="connsiteX4" fmla="*/ 0 w 9821646"/>
              <a:gd name="connsiteY4" fmla="*/ 1448181 h 1448182"/>
              <a:gd name="connsiteX5" fmla="*/ 0 w 9821646"/>
              <a:gd name="connsiteY5" fmla="*/ 1158 h 1448182"/>
              <a:gd name="connsiteX0" fmla="*/ 0 w 9821646"/>
              <a:gd name="connsiteY0" fmla="*/ 0 h 1447024"/>
              <a:gd name="connsiteX1" fmla="*/ 9821646 w 9821646"/>
              <a:gd name="connsiteY1" fmla="*/ 0 h 1447024"/>
              <a:gd name="connsiteX2" fmla="*/ 8374622 w 9821646"/>
              <a:gd name="connsiteY2" fmla="*/ 1447024 h 1447024"/>
              <a:gd name="connsiteX3" fmla="*/ 0 w 9821646"/>
              <a:gd name="connsiteY3" fmla="*/ 1447023 h 1447024"/>
              <a:gd name="connsiteX4" fmla="*/ 0 w 9821646"/>
              <a:gd name="connsiteY4" fmla="*/ 1447023 h 1447024"/>
              <a:gd name="connsiteX5" fmla="*/ 0 w 9821646"/>
              <a:gd name="connsiteY5" fmla="*/ 0 h 1447024"/>
              <a:gd name="connsiteX0" fmla="*/ 0 w 9821646"/>
              <a:gd name="connsiteY0" fmla="*/ 4734 h 1451758"/>
              <a:gd name="connsiteX1" fmla="*/ 9821646 w 9821646"/>
              <a:gd name="connsiteY1" fmla="*/ 4734 h 1451758"/>
              <a:gd name="connsiteX2" fmla="*/ 8374622 w 9821646"/>
              <a:gd name="connsiteY2" fmla="*/ 1451758 h 1451758"/>
              <a:gd name="connsiteX3" fmla="*/ 0 w 9821646"/>
              <a:gd name="connsiteY3" fmla="*/ 1451757 h 1451758"/>
              <a:gd name="connsiteX4" fmla="*/ 0 w 9821646"/>
              <a:gd name="connsiteY4" fmla="*/ 1451757 h 1451758"/>
              <a:gd name="connsiteX5" fmla="*/ 0 w 9821646"/>
              <a:gd name="connsiteY5" fmla="*/ 4734 h 1451758"/>
              <a:gd name="connsiteX0" fmla="*/ 0 w 9821646"/>
              <a:gd name="connsiteY0" fmla="*/ 3527 h 1459018"/>
              <a:gd name="connsiteX1" fmla="*/ 9821646 w 9821646"/>
              <a:gd name="connsiteY1" fmla="*/ 11994 h 1459018"/>
              <a:gd name="connsiteX2" fmla="*/ 8374622 w 9821646"/>
              <a:gd name="connsiteY2" fmla="*/ 1459018 h 1459018"/>
              <a:gd name="connsiteX3" fmla="*/ 0 w 9821646"/>
              <a:gd name="connsiteY3" fmla="*/ 1459017 h 1459018"/>
              <a:gd name="connsiteX4" fmla="*/ 0 w 9821646"/>
              <a:gd name="connsiteY4" fmla="*/ 1459017 h 1459018"/>
              <a:gd name="connsiteX5" fmla="*/ 0 w 9821646"/>
              <a:gd name="connsiteY5" fmla="*/ 3527 h 1459018"/>
              <a:gd name="connsiteX0" fmla="*/ 0 w 9813180"/>
              <a:gd name="connsiteY0" fmla="*/ 4734 h 1460225"/>
              <a:gd name="connsiteX1" fmla="*/ 9813180 w 9813180"/>
              <a:gd name="connsiteY1" fmla="*/ 4734 h 1460225"/>
              <a:gd name="connsiteX2" fmla="*/ 8374622 w 9813180"/>
              <a:gd name="connsiteY2" fmla="*/ 1460225 h 1460225"/>
              <a:gd name="connsiteX3" fmla="*/ 0 w 9813180"/>
              <a:gd name="connsiteY3" fmla="*/ 1460224 h 1460225"/>
              <a:gd name="connsiteX4" fmla="*/ 0 w 9813180"/>
              <a:gd name="connsiteY4" fmla="*/ 1460224 h 1460225"/>
              <a:gd name="connsiteX5" fmla="*/ 0 w 9813180"/>
              <a:gd name="connsiteY5" fmla="*/ 4734 h 146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13180" h="1460225">
                <a:moveTo>
                  <a:pt x="0" y="4734"/>
                </a:moveTo>
                <a:cubicBezTo>
                  <a:pt x="70608" y="-7836"/>
                  <a:pt x="9746677" y="9097"/>
                  <a:pt x="9813180" y="4734"/>
                </a:cubicBezTo>
                <a:cubicBezTo>
                  <a:pt x="9813180" y="803903"/>
                  <a:pt x="9173791" y="1460225"/>
                  <a:pt x="8374622" y="1460225"/>
                </a:cubicBezTo>
                <a:lnTo>
                  <a:pt x="0" y="1460224"/>
                </a:lnTo>
                <a:lnTo>
                  <a:pt x="0" y="1460224"/>
                </a:lnTo>
                <a:lnTo>
                  <a:pt x="0" y="4734"/>
                </a:lnTo>
                <a:close/>
              </a:path>
            </a:pathLst>
          </a:custGeom>
          <a:solidFill>
            <a:srgbClr val="EDED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0E2AE204-ADA2-BC48-8D59-D2D30CD62202}"/>
              </a:ext>
            </a:extLst>
          </p:cNvPr>
          <p:cNvSpPr>
            <a:spLocks noGrp="1"/>
          </p:cNvSpPr>
          <p:nvPr>
            <p:ph type="title" hasCustomPrompt="1"/>
          </p:nvPr>
        </p:nvSpPr>
        <p:spPr>
          <a:xfrm>
            <a:off x="838200" y="423001"/>
            <a:ext cx="8606742" cy="560850"/>
          </a:xfrm>
          <a:prstGeom prst="rect">
            <a:avLst/>
          </a:prstGeom>
        </p:spPr>
        <p:txBody>
          <a:bodyPr tIns="0" anchor="t" anchorCtr="0"/>
          <a:lstStyle>
            <a:lvl1pPr>
              <a:defRPr sz="4400">
                <a:solidFill>
                  <a:srgbClr val="008CCD"/>
                </a:solidFill>
              </a:defRPr>
            </a:lvl1pPr>
          </a:lstStyle>
          <a:p>
            <a:r>
              <a:rPr lang="en-GB"/>
              <a:t>Heading</a:t>
            </a:r>
            <a:endParaRPr lang="en-US"/>
          </a:p>
        </p:txBody>
      </p:sp>
      <p:pic>
        <p:nvPicPr>
          <p:cNvPr id="13" name="Picture 12">
            <a:extLst>
              <a:ext uri="{FF2B5EF4-FFF2-40B4-BE49-F238E27FC236}">
                <a16:creationId xmlns:a16="http://schemas.microsoft.com/office/drawing/2014/main" id="{C38E3089-E12D-024C-A483-110B2454747F}"/>
              </a:ext>
            </a:extLst>
          </p:cNvPr>
          <p:cNvPicPr>
            <a:picLocks noChangeAspect="1"/>
          </p:cNvPicPr>
          <p:nvPr userDrawn="1"/>
        </p:nvPicPr>
        <p:blipFill>
          <a:blip r:embed="rId2"/>
          <a:srcRect/>
          <a:stretch/>
        </p:blipFill>
        <p:spPr>
          <a:xfrm>
            <a:off x="10125905" y="203554"/>
            <a:ext cx="1860322" cy="954965"/>
          </a:xfrm>
          <a:prstGeom prst="rect">
            <a:avLst/>
          </a:prstGeom>
        </p:spPr>
      </p:pic>
      <p:sp>
        <p:nvSpPr>
          <p:cNvPr id="15" name="Picture Placeholder 14">
            <a:extLst>
              <a:ext uri="{FF2B5EF4-FFF2-40B4-BE49-F238E27FC236}">
                <a16:creationId xmlns:a16="http://schemas.microsoft.com/office/drawing/2014/main" id="{D56F9534-7809-E747-A969-AF80426D281E}"/>
              </a:ext>
            </a:extLst>
          </p:cNvPr>
          <p:cNvSpPr>
            <a:spLocks noGrp="1"/>
          </p:cNvSpPr>
          <p:nvPr>
            <p:ph type="pic" sz="quarter" idx="12"/>
          </p:nvPr>
        </p:nvSpPr>
        <p:spPr>
          <a:xfrm rot="16200000">
            <a:off x="1297137" y="1419055"/>
            <a:ext cx="4339928" cy="5257801"/>
          </a:xfrm>
          <a:prstGeom prst="round2SameRect">
            <a:avLst>
              <a:gd name="adj1" fmla="val 6637"/>
              <a:gd name="adj2" fmla="val 0"/>
            </a:avLst>
          </a:prstGeom>
        </p:spPr>
        <p:txBody>
          <a:bodyPr/>
          <a:lstStyle/>
          <a:p>
            <a:r>
              <a:rPr lang="en-GB"/>
              <a:t>Click icon to add picture</a:t>
            </a:r>
            <a:endParaRPr lang="en-US"/>
          </a:p>
        </p:txBody>
      </p:sp>
      <p:sp>
        <p:nvSpPr>
          <p:cNvPr id="16" name="Picture Placeholder 22">
            <a:extLst>
              <a:ext uri="{FF2B5EF4-FFF2-40B4-BE49-F238E27FC236}">
                <a16:creationId xmlns:a16="http://schemas.microsoft.com/office/drawing/2014/main" id="{3B886E0D-82A1-754C-957E-6A0D1CE4A132}"/>
              </a:ext>
            </a:extLst>
          </p:cNvPr>
          <p:cNvSpPr>
            <a:spLocks noGrp="1"/>
          </p:cNvSpPr>
          <p:nvPr>
            <p:ph type="pic" sz="quarter" idx="13"/>
          </p:nvPr>
        </p:nvSpPr>
        <p:spPr>
          <a:xfrm>
            <a:off x="6096000" y="1877991"/>
            <a:ext cx="5257799" cy="2169753"/>
          </a:xfrm>
          <a:prstGeom prst="round1Rect">
            <a:avLst>
              <a:gd name="adj" fmla="val 6835"/>
            </a:avLst>
          </a:prstGeom>
        </p:spPr>
        <p:txBody>
          <a:bodyPr/>
          <a:lstStyle/>
          <a:p>
            <a:r>
              <a:rPr lang="en-GB"/>
              <a:t>Click icon to add picture</a:t>
            </a:r>
            <a:endParaRPr lang="en-US"/>
          </a:p>
        </p:txBody>
      </p:sp>
      <p:sp>
        <p:nvSpPr>
          <p:cNvPr id="17" name="Picture Placeholder 22">
            <a:extLst>
              <a:ext uri="{FF2B5EF4-FFF2-40B4-BE49-F238E27FC236}">
                <a16:creationId xmlns:a16="http://schemas.microsoft.com/office/drawing/2014/main" id="{2FBCB9BC-E64A-CC43-B9C2-FAF98B18F1AB}"/>
              </a:ext>
            </a:extLst>
          </p:cNvPr>
          <p:cNvSpPr>
            <a:spLocks noGrp="1"/>
          </p:cNvSpPr>
          <p:nvPr>
            <p:ph type="pic" sz="quarter" idx="14"/>
          </p:nvPr>
        </p:nvSpPr>
        <p:spPr>
          <a:xfrm rot="5400000">
            <a:off x="7639812" y="2503933"/>
            <a:ext cx="2170174" cy="5257800"/>
          </a:xfrm>
          <a:prstGeom prst="round1Rect">
            <a:avLst>
              <a:gd name="adj" fmla="val 6835"/>
            </a:avLst>
          </a:prstGeom>
        </p:spPr>
        <p:txBody>
          <a:bodyPr/>
          <a:lstStyle/>
          <a:p>
            <a:r>
              <a:rPr lang="en-GB"/>
              <a:t>Click icon to add picture</a:t>
            </a:r>
            <a:endParaRPr lang="en-US"/>
          </a:p>
        </p:txBody>
      </p:sp>
    </p:spTree>
    <p:extLst>
      <p:ext uri="{BB962C8B-B14F-4D97-AF65-F5344CB8AC3E}">
        <p14:creationId xmlns:p14="http://schemas.microsoft.com/office/powerpoint/2010/main" val="34228832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able and text">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690D7C44-2258-2140-89DC-D7C35C91D9B8}"/>
              </a:ext>
            </a:extLst>
          </p:cNvPr>
          <p:cNvSpPr>
            <a:spLocks noGrp="1"/>
          </p:cNvSpPr>
          <p:nvPr>
            <p:ph type="dt" sz="half" idx="10"/>
          </p:nvPr>
        </p:nvSpPr>
        <p:spPr>
          <a:xfrm>
            <a:off x="838199" y="6356350"/>
            <a:ext cx="7646043" cy="365125"/>
          </a:xfrm>
          <a:prstGeom prst="rect">
            <a:avLst/>
          </a:prstGeom>
        </p:spPr>
        <p:txBody>
          <a:bodyPr/>
          <a:lstStyle/>
          <a:p>
            <a:r>
              <a:rPr lang="en-GB" b="1"/>
              <a:t>Airband Community Internet Ltd, Kirkham House, John Comyn Drive, Worcester, WR3 7JS   •   www.airband.co.uk</a:t>
            </a:r>
            <a:endParaRPr lang="en-US" b="1">
              <a:cs typeface="Calibri" panose="020F0502020204030204" pitchFamily="34" charset="0"/>
            </a:endParaRPr>
          </a:p>
        </p:txBody>
      </p:sp>
      <p:sp>
        <p:nvSpPr>
          <p:cNvPr id="9" name="Slide Number Placeholder 8">
            <a:extLst>
              <a:ext uri="{FF2B5EF4-FFF2-40B4-BE49-F238E27FC236}">
                <a16:creationId xmlns:a16="http://schemas.microsoft.com/office/drawing/2014/main" id="{8F2BBEB3-BF5D-F24E-A6DE-12B4B6919F20}"/>
              </a:ext>
            </a:extLst>
          </p:cNvPr>
          <p:cNvSpPr>
            <a:spLocks noGrp="1"/>
          </p:cNvSpPr>
          <p:nvPr>
            <p:ph type="sldNum" sz="quarter" idx="11"/>
          </p:nvPr>
        </p:nvSpPr>
        <p:spPr/>
        <p:txBody>
          <a:bodyPr/>
          <a:lstStyle/>
          <a:p>
            <a:fld id="{B2DC25EE-239B-4C5F-AAD1-255A7D5F1EE2}" type="slidenum">
              <a:rPr lang="en-US" smtClean="0"/>
              <a:t>‹#›</a:t>
            </a:fld>
            <a:endParaRPr lang="en-US"/>
          </a:p>
        </p:txBody>
      </p:sp>
      <p:sp>
        <p:nvSpPr>
          <p:cNvPr id="12" name="Rectangle 11">
            <a:extLst>
              <a:ext uri="{FF2B5EF4-FFF2-40B4-BE49-F238E27FC236}">
                <a16:creationId xmlns:a16="http://schemas.microsoft.com/office/drawing/2014/main" id="{28974A89-AC72-044B-BE88-1522CD00E305}"/>
              </a:ext>
            </a:extLst>
          </p:cNvPr>
          <p:cNvSpPr/>
          <p:nvPr userDrawn="1"/>
        </p:nvSpPr>
        <p:spPr>
          <a:xfrm>
            <a:off x="0" y="0"/>
            <a:ext cx="12192000" cy="1454991"/>
          </a:xfrm>
          <a:prstGeom prst="rect">
            <a:avLst/>
          </a:prstGeom>
          <a:solidFill>
            <a:srgbClr val="008C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of Rectangle 16">
            <a:extLst>
              <a:ext uri="{FF2B5EF4-FFF2-40B4-BE49-F238E27FC236}">
                <a16:creationId xmlns:a16="http://schemas.microsoft.com/office/drawing/2014/main" id="{E7575C63-C596-7C49-AB92-ED16D24ED5A3}"/>
              </a:ext>
            </a:extLst>
          </p:cNvPr>
          <p:cNvSpPr/>
          <p:nvPr userDrawn="1"/>
        </p:nvSpPr>
        <p:spPr>
          <a:xfrm>
            <a:off x="0" y="-1270"/>
            <a:ext cx="9813180" cy="1460225"/>
          </a:xfrm>
          <a:custGeom>
            <a:avLst/>
            <a:gdLst>
              <a:gd name="connsiteX0" fmla="*/ 1447024 w 9821646"/>
              <a:gd name="connsiteY0" fmla="*/ 0 h 2894047"/>
              <a:gd name="connsiteX1" fmla="*/ 9821646 w 9821646"/>
              <a:gd name="connsiteY1" fmla="*/ 0 h 2894047"/>
              <a:gd name="connsiteX2" fmla="*/ 9821646 w 9821646"/>
              <a:gd name="connsiteY2" fmla="*/ 0 h 2894047"/>
              <a:gd name="connsiteX3" fmla="*/ 9821646 w 9821646"/>
              <a:gd name="connsiteY3" fmla="*/ 1447024 h 2894047"/>
              <a:gd name="connsiteX4" fmla="*/ 8374622 w 9821646"/>
              <a:gd name="connsiteY4" fmla="*/ 2894048 h 2894047"/>
              <a:gd name="connsiteX5" fmla="*/ 0 w 9821646"/>
              <a:gd name="connsiteY5" fmla="*/ 2894047 h 2894047"/>
              <a:gd name="connsiteX6" fmla="*/ 0 w 9821646"/>
              <a:gd name="connsiteY6" fmla="*/ 2894047 h 2894047"/>
              <a:gd name="connsiteX7" fmla="*/ 0 w 9821646"/>
              <a:gd name="connsiteY7" fmla="*/ 1447024 h 2894047"/>
              <a:gd name="connsiteX8" fmla="*/ 1447024 w 9821646"/>
              <a:gd name="connsiteY8" fmla="*/ 0 h 2894047"/>
              <a:gd name="connsiteX0" fmla="*/ 1447024 w 9821646"/>
              <a:gd name="connsiteY0" fmla="*/ 0 h 2894048"/>
              <a:gd name="connsiteX1" fmla="*/ 9821646 w 9821646"/>
              <a:gd name="connsiteY1" fmla="*/ 0 h 2894048"/>
              <a:gd name="connsiteX2" fmla="*/ 9821646 w 9821646"/>
              <a:gd name="connsiteY2" fmla="*/ 1447024 h 2894048"/>
              <a:gd name="connsiteX3" fmla="*/ 8374622 w 9821646"/>
              <a:gd name="connsiteY3" fmla="*/ 2894048 h 2894048"/>
              <a:gd name="connsiteX4" fmla="*/ 0 w 9821646"/>
              <a:gd name="connsiteY4" fmla="*/ 2894047 h 2894048"/>
              <a:gd name="connsiteX5" fmla="*/ 0 w 9821646"/>
              <a:gd name="connsiteY5" fmla="*/ 2894047 h 2894048"/>
              <a:gd name="connsiteX6" fmla="*/ 0 w 9821646"/>
              <a:gd name="connsiteY6" fmla="*/ 1447024 h 2894048"/>
              <a:gd name="connsiteX7" fmla="*/ 1447024 w 9821646"/>
              <a:gd name="connsiteY7" fmla="*/ 0 h 2894048"/>
              <a:gd name="connsiteX0" fmla="*/ 1447024 w 9821646"/>
              <a:gd name="connsiteY0" fmla="*/ 0 h 2894048"/>
              <a:gd name="connsiteX1" fmla="*/ 9821646 w 9821646"/>
              <a:gd name="connsiteY1" fmla="*/ 1447024 h 2894048"/>
              <a:gd name="connsiteX2" fmla="*/ 8374622 w 9821646"/>
              <a:gd name="connsiteY2" fmla="*/ 2894048 h 2894048"/>
              <a:gd name="connsiteX3" fmla="*/ 0 w 9821646"/>
              <a:gd name="connsiteY3" fmla="*/ 2894047 h 2894048"/>
              <a:gd name="connsiteX4" fmla="*/ 0 w 9821646"/>
              <a:gd name="connsiteY4" fmla="*/ 2894047 h 2894048"/>
              <a:gd name="connsiteX5" fmla="*/ 0 w 9821646"/>
              <a:gd name="connsiteY5" fmla="*/ 1447024 h 2894048"/>
              <a:gd name="connsiteX6" fmla="*/ 1447024 w 9821646"/>
              <a:gd name="connsiteY6" fmla="*/ 0 h 2894048"/>
              <a:gd name="connsiteX0" fmla="*/ 0 w 9821646"/>
              <a:gd name="connsiteY0" fmla="*/ 180878 h 1627902"/>
              <a:gd name="connsiteX1" fmla="*/ 9821646 w 9821646"/>
              <a:gd name="connsiteY1" fmla="*/ 180878 h 1627902"/>
              <a:gd name="connsiteX2" fmla="*/ 8374622 w 9821646"/>
              <a:gd name="connsiteY2" fmla="*/ 1627902 h 1627902"/>
              <a:gd name="connsiteX3" fmla="*/ 0 w 9821646"/>
              <a:gd name="connsiteY3" fmla="*/ 1627901 h 1627902"/>
              <a:gd name="connsiteX4" fmla="*/ 0 w 9821646"/>
              <a:gd name="connsiteY4" fmla="*/ 1627901 h 1627902"/>
              <a:gd name="connsiteX5" fmla="*/ 0 w 9821646"/>
              <a:gd name="connsiteY5" fmla="*/ 180878 h 1627902"/>
              <a:gd name="connsiteX0" fmla="*/ 0 w 9821646"/>
              <a:gd name="connsiteY0" fmla="*/ 109335 h 1556359"/>
              <a:gd name="connsiteX1" fmla="*/ 9821646 w 9821646"/>
              <a:gd name="connsiteY1" fmla="*/ 109335 h 1556359"/>
              <a:gd name="connsiteX2" fmla="*/ 8374622 w 9821646"/>
              <a:gd name="connsiteY2" fmla="*/ 1556359 h 1556359"/>
              <a:gd name="connsiteX3" fmla="*/ 0 w 9821646"/>
              <a:gd name="connsiteY3" fmla="*/ 1556358 h 1556359"/>
              <a:gd name="connsiteX4" fmla="*/ 0 w 9821646"/>
              <a:gd name="connsiteY4" fmla="*/ 1556358 h 1556359"/>
              <a:gd name="connsiteX5" fmla="*/ 0 w 9821646"/>
              <a:gd name="connsiteY5" fmla="*/ 109335 h 1556359"/>
              <a:gd name="connsiteX0" fmla="*/ 0 w 9821646"/>
              <a:gd name="connsiteY0" fmla="*/ 3698 h 1450722"/>
              <a:gd name="connsiteX1" fmla="*/ 9821646 w 9821646"/>
              <a:gd name="connsiteY1" fmla="*/ 3698 h 1450722"/>
              <a:gd name="connsiteX2" fmla="*/ 8374622 w 9821646"/>
              <a:gd name="connsiteY2" fmla="*/ 1450722 h 1450722"/>
              <a:gd name="connsiteX3" fmla="*/ 0 w 9821646"/>
              <a:gd name="connsiteY3" fmla="*/ 1450721 h 1450722"/>
              <a:gd name="connsiteX4" fmla="*/ 0 w 9821646"/>
              <a:gd name="connsiteY4" fmla="*/ 1450721 h 1450722"/>
              <a:gd name="connsiteX5" fmla="*/ 0 w 9821646"/>
              <a:gd name="connsiteY5" fmla="*/ 3698 h 1450722"/>
              <a:gd name="connsiteX0" fmla="*/ 0 w 9821646"/>
              <a:gd name="connsiteY0" fmla="*/ 3698 h 1450722"/>
              <a:gd name="connsiteX1" fmla="*/ 9821646 w 9821646"/>
              <a:gd name="connsiteY1" fmla="*/ 3698 h 1450722"/>
              <a:gd name="connsiteX2" fmla="*/ 8374622 w 9821646"/>
              <a:gd name="connsiteY2" fmla="*/ 1450722 h 1450722"/>
              <a:gd name="connsiteX3" fmla="*/ 0 w 9821646"/>
              <a:gd name="connsiteY3" fmla="*/ 1450721 h 1450722"/>
              <a:gd name="connsiteX4" fmla="*/ 0 w 9821646"/>
              <a:gd name="connsiteY4" fmla="*/ 1450721 h 1450722"/>
              <a:gd name="connsiteX5" fmla="*/ 0 w 9821646"/>
              <a:gd name="connsiteY5" fmla="*/ 3698 h 1450722"/>
              <a:gd name="connsiteX0" fmla="*/ 727529 w 10549175"/>
              <a:gd name="connsiteY0" fmla="*/ 180877 h 1627901"/>
              <a:gd name="connsiteX1" fmla="*/ 10549175 w 10549175"/>
              <a:gd name="connsiteY1" fmla="*/ 180877 h 1627901"/>
              <a:gd name="connsiteX2" fmla="*/ 9102151 w 10549175"/>
              <a:gd name="connsiteY2" fmla="*/ 1627901 h 1627901"/>
              <a:gd name="connsiteX3" fmla="*/ 727529 w 10549175"/>
              <a:gd name="connsiteY3" fmla="*/ 1627900 h 1627901"/>
              <a:gd name="connsiteX4" fmla="*/ 727529 w 10549175"/>
              <a:gd name="connsiteY4" fmla="*/ 1627900 h 1627901"/>
              <a:gd name="connsiteX5" fmla="*/ 727529 w 10549175"/>
              <a:gd name="connsiteY5" fmla="*/ 180877 h 1627901"/>
              <a:gd name="connsiteX0" fmla="*/ 0 w 9821646"/>
              <a:gd name="connsiteY0" fmla="*/ 180877 h 1627901"/>
              <a:gd name="connsiteX1" fmla="*/ 9821646 w 9821646"/>
              <a:gd name="connsiteY1" fmla="*/ 180877 h 1627901"/>
              <a:gd name="connsiteX2" fmla="*/ 8374622 w 9821646"/>
              <a:gd name="connsiteY2" fmla="*/ 1627901 h 1627901"/>
              <a:gd name="connsiteX3" fmla="*/ 0 w 9821646"/>
              <a:gd name="connsiteY3" fmla="*/ 1627900 h 1627901"/>
              <a:gd name="connsiteX4" fmla="*/ 0 w 9821646"/>
              <a:gd name="connsiteY4" fmla="*/ 1627900 h 1627901"/>
              <a:gd name="connsiteX5" fmla="*/ 0 w 9821646"/>
              <a:gd name="connsiteY5" fmla="*/ 180877 h 1627901"/>
              <a:gd name="connsiteX0" fmla="*/ 0 w 9821646"/>
              <a:gd name="connsiteY0" fmla="*/ 106225 h 1553249"/>
              <a:gd name="connsiteX1" fmla="*/ 9821646 w 9821646"/>
              <a:gd name="connsiteY1" fmla="*/ 106225 h 1553249"/>
              <a:gd name="connsiteX2" fmla="*/ 8374622 w 9821646"/>
              <a:gd name="connsiteY2" fmla="*/ 1553249 h 1553249"/>
              <a:gd name="connsiteX3" fmla="*/ 0 w 9821646"/>
              <a:gd name="connsiteY3" fmla="*/ 1553248 h 1553249"/>
              <a:gd name="connsiteX4" fmla="*/ 0 w 9821646"/>
              <a:gd name="connsiteY4" fmla="*/ 1553248 h 1553249"/>
              <a:gd name="connsiteX5" fmla="*/ 0 w 9821646"/>
              <a:gd name="connsiteY5" fmla="*/ 106225 h 1553249"/>
              <a:gd name="connsiteX0" fmla="*/ 0 w 9821646"/>
              <a:gd name="connsiteY0" fmla="*/ 1158 h 1448182"/>
              <a:gd name="connsiteX1" fmla="*/ 9821646 w 9821646"/>
              <a:gd name="connsiteY1" fmla="*/ 1158 h 1448182"/>
              <a:gd name="connsiteX2" fmla="*/ 8374622 w 9821646"/>
              <a:gd name="connsiteY2" fmla="*/ 1448182 h 1448182"/>
              <a:gd name="connsiteX3" fmla="*/ 0 w 9821646"/>
              <a:gd name="connsiteY3" fmla="*/ 1448181 h 1448182"/>
              <a:gd name="connsiteX4" fmla="*/ 0 w 9821646"/>
              <a:gd name="connsiteY4" fmla="*/ 1448181 h 1448182"/>
              <a:gd name="connsiteX5" fmla="*/ 0 w 9821646"/>
              <a:gd name="connsiteY5" fmla="*/ 1158 h 1448182"/>
              <a:gd name="connsiteX0" fmla="*/ 0 w 9821646"/>
              <a:gd name="connsiteY0" fmla="*/ 1158 h 1448182"/>
              <a:gd name="connsiteX1" fmla="*/ 9821646 w 9821646"/>
              <a:gd name="connsiteY1" fmla="*/ 1158 h 1448182"/>
              <a:gd name="connsiteX2" fmla="*/ 8374622 w 9821646"/>
              <a:gd name="connsiteY2" fmla="*/ 1448182 h 1448182"/>
              <a:gd name="connsiteX3" fmla="*/ 0 w 9821646"/>
              <a:gd name="connsiteY3" fmla="*/ 1448181 h 1448182"/>
              <a:gd name="connsiteX4" fmla="*/ 0 w 9821646"/>
              <a:gd name="connsiteY4" fmla="*/ 1448181 h 1448182"/>
              <a:gd name="connsiteX5" fmla="*/ 0 w 9821646"/>
              <a:gd name="connsiteY5" fmla="*/ 1158 h 1448182"/>
              <a:gd name="connsiteX0" fmla="*/ 0 w 9821646"/>
              <a:gd name="connsiteY0" fmla="*/ 0 h 1447024"/>
              <a:gd name="connsiteX1" fmla="*/ 9821646 w 9821646"/>
              <a:gd name="connsiteY1" fmla="*/ 0 h 1447024"/>
              <a:gd name="connsiteX2" fmla="*/ 8374622 w 9821646"/>
              <a:gd name="connsiteY2" fmla="*/ 1447024 h 1447024"/>
              <a:gd name="connsiteX3" fmla="*/ 0 w 9821646"/>
              <a:gd name="connsiteY3" fmla="*/ 1447023 h 1447024"/>
              <a:gd name="connsiteX4" fmla="*/ 0 w 9821646"/>
              <a:gd name="connsiteY4" fmla="*/ 1447023 h 1447024"/>
              <a:gd name="connsiteX5" fmla="*/ 0 w 9821646"/>
              <a:gd name="connsiteY5" fmla="*/ 0 h 1447024"/>
              <a:gd name="connsiteX0" fmla="*/ 0 w 9821646"/>
              <a:gd name="connsiteY0" fmla="*/ 4734 h 1451758"/>
              <a:gd name="connsiteX1" fmla="*/ 9821646 w 9821646"/>
              <a:gd name="connsiteY1" fmla="*/ 4734 h 1451758"/>
              <a:gd name="connsiteX2" fmla="*/ 8374622 w 9821646"/>
              <a:gd name="connsiteY2" fmla="*/ 1451758 h 1451758"/>
              <a:gd name="connsiteX3" fmla="*/ 0 w 9821646"/>
              <a:gd name="connsiteY3" fmla="*/ 1451757 h 1451758"/>
              <a:gd name="connsiteX4" fmla="*/ 0 w 9821646"/>
              <a:gd name="connsiteY4" fmla="*/ 1451757 h 1451758"/>
              <a:gd name="connsiteX5" fmla="*/ 0 w 9821646"/>
              <a:gd name="connsiteY5" fmla="*/ 4734 h 1451758"/>
              <a:gd name="connsiteX0" fmla="*/ 0 w 9821646"/>
              <a:gd name="connsiteY0" fmla="*/ 3527 h 1459018"/>
              <a:gd name="connsiteX1" fmla="*/ 9821646 w 9821646"/>
              <a:gd name="connsiteY1" fmla="*/ 11994 h 1459018"/>
              <a:gd name="connsiteX2" fmla="*/ 8374622 w 9821646"/>
              <a:gd name="connsiteY2" fmla="*/ 1459018 h 1459018"/>
              <a:gd name="connsiteX3" fmla="*/ 0 w 9821646"/>
              <a:gd name="connsiteY3" fmla="*/ 1459017 h 1459018"/>
              <a:gd name="connsiteX4" fmla="*/ 0 w 9821646"/>
              <a:gd name="connsiteY4" fmla="*/ 1459017 h 1459018"/>
              <a:gd name="connsiteX5" fmla="*/ 0 w 9821646"/>
              <a:gd name="connsiteY5" fmla="*/ 3527 h 1459018"/>
              <a:gd name="connsiteX0" fmla="*/ 0 w 9813180"/>
              <a:gd name="connsiteY0" fmla="*/ 4734 h 1460225"/>
              <a:gd name="connsiteX1" fmla="*/ 9813180 w 9813180"/>
              <a:gd name="connsiteY1" fmla="*/ 4734 h 1460225"/>
              <a:gd name="connsiteX2" fmla="*/ 8374622 w 9813180"/>
              <a:gd name="connsiteY2" fmla="*/ 1460225 h 1460225"/>
              <a:gd name="connsiteX3" fmla="*/ 0 w 9813180"/>
              <a:gd name="connsiteY3" fmla="*/ 1460224 h 1460225"/>
              <a:gd name="connsiteX4" fmla="*/ 0 w 9813180"/>
              <a:gd name="connsiteY4" fmla="*/ 1460224 h 1460225"/>
              <a:gd name="connsiteX5" fmla="*/ 0 w 9813180"/>
              <a:gd name="connsiteY5" fmla="*/ 4734 h 146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13180" h="1460225">
                <a:moveTo>
                  <a:pt x="0" y="4734"/>
                </a:moveTo>
                <a:cubicBezTo>
                  <a:pt x="70608" y="-7836"/>
                  <a:pt x="9746677" y="9097"/>
                  <a:pt x="9813180" y="4734"/>
                </a:cubicBezTo>
                <a:cubicBezTo>
                  <a:pt x="9813180" y="803903"/>
                  <a:pt x="9173791" y="1460225"/>
                  <a:pt x="8374622" y="1460225"/>
                </a:cubicBezTo>
                <a:lnTo>
                  <a:pt x="0" y="1460224"/>
                </a:lnTo>
                <a:lnTo>
                  <a:pt x="0" y="1460224"/>
                </a:lnTo>
                <a:lnTo>
                  <a:pt x="0" y="4734"/>
                </a:lnTo>
                <a:close/>
              </a:path>
            </a:pathLst>
          </a:custGeom>
          <a:solidFill>
            <a:srgbClr val="EDED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6306D777-185F-6643-BC28-AAB7D72B03C3}"/>
              </a:ext>
            </a:extLst>
          </p:cNvPr>
          <p:cNvPicPr>
            <a:picLocks noChangeAspect="1"/>
          </p:cNvPicPr>
          <p:nvPr userDrawn="1"/>
        </p:nvPicPr>
        <p:blipFill>
          <a:blip r:embed="rId2"/>
          <a:srcRect/>
          <a:stretch/>
        </p:blipFill>
        <p:spPr>
          <a:xfrm>
            <a:off x="10125905" y="203554"/>
            <a:ext cx="1860322" cy="954965"/>
          </a:xfrm>
          <a:prstGeom prst="rect">
            <a:avLst/>
          </a:prstGeom>
        </p:spPr>
      </p:pic>
      <p:sp>
        <p:nvSpPr>
          <p:cNvPr id="17" name="Content Placeholder 2">
            <a:extLst>
              <a:ext uri="{FF2B5EF4-FFF2-40B4-BE49-F238E27FC236}">
                <a16:creationId xmlns:a16="http://schemas.microsoft.com/office/drawing/2014/main" id="{5CD326F0-566C-5E48-ACBB-794854B7CB5F}"/>
              </a:ext>
            </a:extLst>
          </p:cNvPr>
          <p:cNvSpPr>
            <a:spLocks noGrp="1"/>
          </p:cNvSpPr>
          <p:nvPr>
            <p:ph idx="12" hasCustomPrompt="1"/>
          </p:nvPr>
        </p:nvSpPr>
        <p:spPr>
          <a:xfrm>
            <a:off x="7903922" y="1877991"/>
            <a:ext cx="3602277" cy="4298971"/>
          </a:xfrm>
          <a:prstGeom prst="rect">
            <a:avLst/>
          </a:prstGeom>
        </p:spPr>
        <p:txBody>
          <a:bodyPr/>
          <a:lstStyle>
            <a:lvl1pPr>
              <a:defRPr sz="2800" b="0" i="0">
                <a:solidFill>
                  <a:srgbClr val="008CCD"/>
                </a:solidFill>
                <a:latin typeface="Calibri Light" panose="020F0302020204030204" pitchFamily="34" charset="0"/>
                <a:cs typeface="Calibri Light" panose="020F0302020204030204" pitchFamily="34" charset="0"/>
              </a:defRPr>
            </a:lvl1pPr>
            <a:lvl2pPr>
              <a:defRPr sz="2000" b="1" i="0">
                <a:solidFill>
                  <a:srgbClr val="004A82"/>
                </a:solidFill>
                <a:latin typeface="Calibri" panose="020F0502020204030204" pitchFamily="34" charset="0"/>
                <a:cs typeface="Calibri" panose="020F0502020204030204" pitchFamily="34" charset="0"/>
              </a:defRPr>
            </a:lvl2pPr>
            <a:lvl3pPr>
              <a:defRPr sz="2000">
                <a:solidFill>
                  <a:srgbClr val="575756"/>
                </a:solidFill>
              </a:defRPr>
            </a:lvl3pPr>
            <a:lvl4pPr>
              <a:defRPr sz="1400">
                <a:solidFill>
                  <a:srgbClr val="575756"/>
                </a:solidFill>
              </a:defRPr>
            </a:lvl4pPr>
          </a:lstStyle>
          <a:p>
            <a:pPr lvl="0"/>
            <a:r>
              <a:rPr lang="en-GB"/>
              <a:t>SUBHEADING</a:t>
            </a:r>
          </a:p>
          <a:p>
            <a:pPr lvl="1"/>
            <a:r>
              <a:rPr lang="en-GB"/>
              <a:t>HEADING LEVEL THREE</a:t>
            </a:r>
          </a:p>
          <a:p>
            <a:pPr lvl="2"/>
            <a:r>
              <a:rPr lang="en-GB"/>
              <a:t>Paragraph</a:t>
            </a:r>
          </a:p>
          <a:p>
            <a:pPr lvl="3"/>
            <a:r>
              <a:rPr lang="en-GB"/>
              <a:t>Description</a:t>
            </a:r>
          </a:p>
        </p:txBody>
      </p:sp>
      <p:sp>
        <p:nvSpPr>
          <p:cNvPr id="19" name="Table Placeholder 2">
            <a:extLst>
              <a:ext uri="{FF2B5EF4-FFF2-40B4-BE49-F238E27FC236}">
                <a16:creationId xmlns:a16="http://schemas.microsoft.com/office/drawing/2014/main" id="{32457A47-4876-7B42-8312-5A0A27C145CF}"/>
              </a:ext>
            </a:extLst>
          </p:cNvPr>
          <p:cNvSpPr>
            <a:spLocks noGrp="1"/>
          </p:cNvSpPr>
          <p:nvPr>
            <p:ph type="tbl" sz="quarter" idx="13"/>
          </p:nvPr>
        </p:nvSpPr>
        <p:spPr>
          <a:xfrm>
            <a:off x="838200" y="1877992"/>
            <a:ext cx="6477000" cy="4278968"/>
          </a:xfrm>
        </p:spPr>
        <p:txBody>
          <a:bodyPr/>
          <a:lstStyle/>
          <a:p>
            <a:r>
              <a:rPr lang="en-GB"/>
              <a:t>Click icon to add table</a:t>
            </a:r>
            <a:endParaRPr lang="en-US"/>
          </a:p>
        </p:txBody>
      </p:sp>
      <p:sp>
        <p:nvSpPr>
          <p:cNvPr id="2" name="Title 1">
            <a:extLst>
              <a:ext uri="{FF2B5EF4-FFF2-40B4-BE49-F238E27FC236}">
                <a16:creationId xmlns:a16="http://schemas.microsoft.com/office/drawing/2014/main" id="{60666F8C-5946-6E47-8BE4-59605A1864FF}"/>
              </a:ext>
            </a:extLst>
          </p:cNvPr>
          <p:cNvSpPr>
            <a:spLocks noGrp="1"/>
          </p:cNvSpPr>
          <p:nvPr>
            <p:ph type="title" hasCustomPrompt="1"/>
          </p:nvPr>
        </p:nvSpPr>
        <p:spPr>
          <a:xfrm>
            <a:off x="838200" y="70485"/>
            <a:ext cx="10515600" cy="1325563"/>
          </a:xfrm>
        </p:spPr>
        <p:txBody>
          <a:bodyPr/>
          <a:lstStyle/>
          <a:p>
            <a:r>
              <a:rPr lang="en-GB"/>
              <a:t>Heading</a:t>
            </a:r>
            <a:endParaRPr lang="en-US"/>
          </a:p>
        </p:txBody>
      </p:sp>
    </p:spTree>
    <p:extLst>
      <p:ext uri="{BB962C8B-B14F-4D97-AF65-F5344CB8AC3E}">
        <p14:creationId xmlns:p14="http://schemas.microsoft.com/office/powerpoint/2010/main" val="19277310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F1B01F5F-152F-6F4D-AB79-06865E43DBF8}"/>
              </a:ext>
            </a:extLst>
          </p:cNvPr>
          <p:cNvSpPr>
            <a:spLocks noGrp="1"/>
          </p:cNvSpPr>
          <p:nvPr>
            <p:ph type="dt" sz="half" idx="10"/>
          </p:nvPr>
        </p:nvSpPr>
        <p:spPr>
          <a:xfrm>
            <a:off x="838199" y="6356350"/>
            <a:ext cx="7646043" cy="365125"/>
          </a:xfrm>
          <a:prstGeom prst="rect">
            <a:avLst/>
          </a:prstGeom>
        </p:spPr>
        <p:txBody>
          <a:bodyPr/>
          <a:lstStyle/>
          <a:p>
            <a:r>
              <a:rPr lang="en-GB" b="1"/>
              <a:t>Airband Community Internet Ltd, Kirkham House, John Comyn Drive, Worcester, WR3 7JS   •   www.airband.co.uk</a:t>
            </a:r>
            <a:endParaRPr lang="en-US" b="1">
              <a:cs typeface="Calibri" panose="020F0502020204030204" pitchFamily="34" charset="0"/>
            </a:endParaRPr>
          </a:p>
        </p:txBody>
      </p:sp>
      <p:sp>
        <p:nvSpPr>
          <p:cNvPr id="8" name="Slide Number Placeholder 7">
            <a:extLst>
              <a:ext uri="{FF2B5EF4-FFF2-40B4-BE49-F238E27FC236}">
                <a16:creationId xmlns:a16="http://schemas.microsoft.com/office/drawing/2014/main" id="{AA547E10-2600-EA4B-B812-BE253BE5F120}"/>
              </a:ext>
            </a:extLst>
          </p:cNvPr>
          <p:cNvSpPr>
            <a:spLocks noGrp="1"/>
          </p:cNvSpPr>
          <p:nvPr>
            <p:ph type="sldNum" sz="quarter" idx="11"/>
          </p:nvPr>
        </p:nvSpPr>
        <p:spPr/>
        <p:txBody>
          <a:bodyPr/>
          <a:lstStyle/>
          <a:p>
            <a:fld id="{B2DC25EE-239B-4C5F-AAD1-255A7D5F1EE2}" type="slidenum">
              <a:rPr lang="en-US" smtClean="0"/>
              <a:t>‹#›</a:t>
            </a:fld>
            <a:endParaRPr lang="en-US"/>
          </a:p>
        </p:txBody>
      </p:sp>
      <p:sp>
        <p:nvSpPr>
          <p:cNvPr id="10" name="Rectangle 9">
            <a:extLst>
              <a:ext uri="{FF2B5EF4-FFF2-40B4-BE49-F238E27FC236}">
                <a16:creationId xmlns:a16="http://schemas.microsoft.com/office/drawing/2014/main" id="{75E2EC8D-7C60-0D46-B87E-B268B1267234}"/>
              </a:ext>
            </a:extLst>
          </p:cNvPr>
          <p:cNvSpPr/>
          <p:nvPr userDrawn="1"/>
        </p:nvSpPr>
        <p:spPr>
          <a:xfrm>
            <a:off x="0" y="0"/>
            <a:ext cx="12192000" cy="1454991"/>
          </a:xfrm>
          <a:prstGeom prst="rect">
            <a:avLst/>
          </a:prstGeom>
          <a:solidFill>
            <a:srgbClr val="008C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 Diagonal Corner of Rectangle 16">
            <a:extLst>
              <a:ext uri="{FF2B5EF4-FFF2-40B4-BE49-F238E27FC236}">
                <a16:creationId xmlns:a16="http://schemas.microsoft.com/office/drawing/2014/main" id="{762FBF72-8988-5B45-81EE-38F2EEEF62C7}"/>
              </a:ext>
            </a:extLst>
          </p:cNvPr>
          <p:cNvSpPr/>
          <p:nvPr userDrawn="1"/>
        </p:nvSpPr>
        <p:spPr>
          <a:xfrm>
            <a:off x="0" y="-5232"/>
            <a:ext cx="9813180" cy="1460225"/>
          </a:xfrm>
          <a:custGeom>
            <a:avLst/>
            <a:gdLst>
              <a:gd name="connsiteX0" fmla="*/ 1447024 w 9821646"/>
              <a:gd name="connsiteY0" fmla="*/ 0 h 2894047"/>
              <a:gd name="connsiteX1" fmla="*/ 9821646 w 9821646"/>
              <a:gd name="connsiteY1" fmla="*/ 0 h 2894047"/>
              <a:gd name="connsiteX2" fmla="*/ 9821646 w 9821646"/>
              <a:gd name="connsiteY2" fmla="*/ 0 h 2894047"/>
              <a:gd name="connsiteX3" fmla="*/ 9821646 w 9821646"/>
              <a:gd name="connsiteY3" fmla="*/ 1447024 h 2894047"/>
              <a:gd name="connsiteX4" fmla="*/ 8374622 w 9821646"/>
              <a:gd name="connsiteY4" fmla="*/ 2894048 h 2894047"/>
              <a:gd name="connsiteX5" fmla="*/ 0 w 9821646"/>
              <a:gd name="connsiteY5" fmla="*/ 2894047 h 2894047"/>
              <a:gd name="connsiteX6" fmla="*/ 0 w 9821646"/>
              <a:gd name="connsiteY6" fmla="*/ 2894047 h 2894047"/>
              <a:gd name="connsiteX7" fmla="*/ 0 w 9821646"/>
              <a:gd name="connsiteY7" fmla="*/ 1447024 h 2894047"/>
              <a:gd name="connsiteX8" fmla="*/ 1447024 w 9821646"/>
              <a:gd name="connsiteY8" fmla="*/ 0 h 2894047"/>
              <a:gd name="connsiteX0" fmla="*/ 1447024 w 9821646"/>
              <a:gd name="connsiteY0" fmla="*/ 0 h 2894048"/>
              <a:gd name="connsiteX1" fmla="*/ 9821646 w 9821646"/>
              <a:gd name="connsiteY1" fmla="*/ 0 h 2894048"/>
              <a:gd name="connsiteX2" fmla="*/ 9821646 w 9821646"/>
              <a:gd name="connsiteY2" fmla="*/ 1447024 h 2894048"/>
              <a:gd name="connsiteX3" fmla="*/ 8374622 w 9821646"/>
              <a:gd name="connsiteY3" fmla="*/ 2894048 h 2894048"/>
              <a:gd name="connsiteX4" fmla="*/ 0 w 9821646"/>
              <a:gd name="connsiteY4" fmla="*/ 2894047 h 2894048"/>
              <a:gd name="connsiteX5" fmla="*/ 0 w 9821646"/>
              <a:gd name="connsiteY5" fmla="*/ 2894047 h 2894048"/>
              <a:gd name="connsiteX6" fmla="*/ 0 w 9821646"/>
              <a:gd name="connsiteY6" fmla="*/ 1447024 h 2894048"/>
              <a:gd name="connsiteX7" fmla="*/ 1447024 w 9821646"/>
              <a:gd name="connsiteY7" fmla="*/ 0 h 2894048"/>
              <a:gd name="connsiteX0" fmla="*/ 1447024 w 9821646"/>
              <a:gd name="connsiteY0" fmla="*/ 0 h 2894048"/>
              <a:gd name="connsiteX1" fmla="*/ 9821646 w 9821646"/>
              <a:gd name="connsiteY1" fmla="*/ 1447024 h 2894048"/>
              <a:gd name="connsiteX2" fmla="*/ 8374622 w 9821646"/>
              <a:gd name="connsiteY2" fmla="*/ 2894048 h 2894048"/>
              <a:gd name="connsiteX3" fmla="*/ 0 w 9821646"/>
              <a:gd name="connsiteY3" fmla="*/ 2894047 h 2894048"/>
              <a:gd name="connsiteX4" fmla="*/ 0 w 9821646"/>
              <a:gd name="connsiteY4" fmla="*/ 2894047 h 2894048"/>
              <a:gd name="connsiteX5" fmla="*/ 0 w 9821646"/>
              <a:gd name="connsiteY5" fmla="*/ 1447024 h 2894048"/>
              <a:gd name="connsiteX6" fmla="*/ 1447024 w 9821646"/>
              <a:gd name="connsiteY6" fmla="*/ 0 h 2894048"/>
              <a:gd name="connsiteX0" fmla="*/ 0 w 9821646"/>
              <a:gd name="connsiteY0" fmla="*/ 180878 h 1627902"/>
              <a:gd name="connsiteX1" fmla="*/ 9821646 w 9821646"/>
              <a:gd name="connsiteY1" fmla="*/ 180878 h 1627902"/>
              <a:gd name="connsiteX2" fmla="*/ 8374622 w 9821646"/>
              <a:gd name="connsiteY2" fmla="*/ 1627902 h 1627902"/>
              <a:gd name="connsiteX3" fmla="*/ 0 w 9821646"/>
              <a:gd name="connsiteY3" fmla="*/ 1627901 h 1627902"/>
              <a:gd name="connsiteX4" fmla="*/ 0 w 9821646"/>
              <a:gd name="connsiteY4" fmla="*/ 1627901 h 1627902"/>
              <a:gd name="connsiteX5" fmla="*/ 0 w 9821646"/>
              <a:gd name="connsiteY5" fmla="*/ 180878 h 1627902"/>
              <a:gd name="connsiteX0" fmla="*/ 0 w 9821646"/>
              <a:gd name="connsiteY0" fmla="*/ 109335 h 1556359"/>
              <a:gd name="connsiteX1" fmla="*/ 9821646 w 9821646"/>
              <a:gd name="connsiteY1" fmla="*/ 109335 h 1556359"/>
              <a:gd name="connsiteX2" fmla="*/ 8374622 w 9821646"/>
              <a:gd name="connsiteY2" fmla="*/ 1556359 h 1556359"/>
              <a:gd name="connsiteX3" fmla="*/ 0 w 9821646"/>
              <a:gd name="connsiteY3" fmla="*/ 1556358 h 1556359"/>
              <a:gd name="connsiteX4" fmla="*/ 0 w 9821646"/>
              <a:gd name="connsiteY4" fmla="*/ 1556358 h 1556359"/>
              <a:gd name="connsiteX5" fmla="*/ 0 w 9821646"/>
              <a:gd name="connsiteY5" fmla="*/ 109335 h 1556359"/>
              <a:gd name="connsiteX0" fmla="*/ 0 w 9821646"/>
              <a:gd name="connsiteY0" fmla="*/ 3698 h 1450722"/>
              <a:gd name="connsiteX1" fmla="*/ 9821646 w 9821646"/>
              <a:gd name="connsiteY1" fmla="*/ 3698 h 1450722"/>
              <a:gd name="connsiteX2" fmla="*/ 8374622 w 9821646"/>
              <a:gd name="connsiteY2" fmla="*/ 1450722 h 1450722"/>
              <a:gd name="connsiteX3" fmla="*/ 0 w 9821646"/>
              <a:gd name="connsiteY3" fmla="*/ 1450721 h 1450722"/>
              <a:gd name="connsiteX4" fmla="*/ 0 w 9821646"/>
              <a:gd name="connsiteY4" fmla="*/ 1450721 h 1450722"/>
              <a:gd name="connsiteX5" fmla="*/ 0 w 9821646"/>
              <a:gd name="connsiteY5" fmla="*/ 3698 h 1450722"/>
              <a:gd name="connsiteX0" fmla="*/ 0 w 9821646"/>
              <a:gd name="connsiteY0" fmla="*/ 3698 h 1450722"/>
              <a:gd name="connsiteX1" fmla="*/ 9821646 w 9821646"/>
              <a:gd name="connsiteY1" fmla="*/ 3698 h 1450722"/>
              <a:gd name="connsiteX2" fmla="*/ 8374622 w 9821646"/>
              <a:gd name="connsiteY2" fmla="*/ 1450722 h 1450722"/>
              <a:gd name="connsiteX3" fmla="*/ 0 w 9821646"/>
              <a:gd name="connsiteY3" fmla="*/ 1450721 h 1450722"/>
              <a:gd name="connsiteX4" fmla="*/ 0 w 9821646"/>
              <a:gd name="connsiteY4" fmla="*/ 1450721 h 1450722"/>
              <a:gd name="connsiteX5" fmla="*/ 0 w 9821646"/>
              <a:gd name="connsiteY5" fmla="*/ 3698 h 1450722"/>
              <a:gd name="connsiteX0" fmla="*/ 727529 w 10549175"/>
              <a:gd name="connsiteY0" fmla="*/ 180877 h 1627901"/>
              <a:gd name="connsiteX1" fmla="*/ 10549175 w 10549175"/>
              <a:gd name="connsiteY1" fmla="*/ 180877 h 1627901"/>
              <a:gd name="connsiteX2" fmla="*/ 9102151 w 10549175"/>
              <a:gd name="connsiteY2" fmla="*/ 1627901 h 1627901"/>
              <a:gd name="connsiteX3" fmla="*/ 727529 w 10549175"/>
              <a:gd name="connsiteY3" fmla="*/ 1627900 h 1627901"/>
              <a:gd name="connsiteX4" fmla="*/ 727529 w 10549175"/>
              <a:gd name="connsiteY4" fmla="*/ 1627900 h 1627901"/>
              <a:gd name="connsiteX5" fmla="*/ 727529 w 10549175"/>
              <a:gd name="connsiteY5" fmla="*/ 180877 h 1627901"/>
              <a:gd name="connsiteX0" fmla="*/ 0 w 9821646"/>
              <a:gd name="connsiteY0" fmla="*/ 180877 h 1627901"/>
              <a:gd name="connsiteX1" fmla="*/ 9821646 w 9821646"/>
              <a:gd name="connsiteY1" fmla="*/ 180877 h 1627901"/>
              <a:gd name="connsiteX2" fmla="*/ 8374622 w 9821646"/>
              <a:gd name="connsiteY2" fmla="*/ 1627901 h 1627901"/>
              <a:gd name="connsiteX3" fmla="*/ 0 w 9821646"/>
              <a:gd name="connsiteY3" fmla="*/ 1627900 h 1627901"/>
              <a:gd name="connsiteX4" fmla="*/ 0 w 9821646"/>
              <a:gd name="connsiteY4" fmla="*/ 1627900 h 1627901"/>
              <a:gd name="connsiteX5" fmla="*/ 0 w 9821646"/>
              <a:gd name="connsiteY5" fmla="*/ 180877 h 1627901"/>
              <a:gd name="connsiteX0" fmla="*/ 0 w 9821646"/>
              <a:gd name="connsiteY0" fmla="*/ 106225 h 1553249"/>
              <a:gd name="connsiteX1" fmla="*/ 9821646 w 9821646"/>
              <a:gd name="connsiteY1" fmla="*/ 106225 h 1553249"/>
              <a:gd name="connsiteX2" fmla="*/ 8374622 w 9821646"/>
              <a:gd name="connsiteY2" fmla="*/ 1553249 h 1553249"/>
              <a:gd name="connsiteX3" fmla="*/ 0 w 9821646"/>
              <a:gd name="connsiteY3" fmla="*/ 1553248 h 1553249"/>
              <a:gd name="connsiteX4" fmla="*/ 0 w 9821646"/>
              <a:gd name="connsiteY4" fmla="*/ 1553248 h 1553249"/>
              <a:gd name="connsiteX5" fmla="*/ 0 w 9821646"/>
              <a:gd name="connsiteY5" fmla="*/ 106225 h 1553249"/>
              <a:gd name="connsiteX0" fmla="*/ 0 w 9821646"/>
              <a:gd name="connsiteY0" fmla="*/ 1158 h 1448182"/>
              <a:gd name="connsiteX1" fmla="*/ 9821646 w 9821646"/>
              <a:gd name="connsiteY1" fmla="*/ 1158 h 1448182"/>
              <a:gd name="connsiteX2" fmla="*/ 8374622 w 9821646"/>
              <a:gd name="connsiteY2" fmla="*/ 1448182 h 1448182"/>
              <a:gd name="connsiteX3" fmla="*/ 0 w 9821646"/>
              <a:gd name="connsiteY3" fmla="*/ 1448181 h 1448182"/>
              <a:gd name="connsiteX4" fmla="*/ 0 w 9821646"/>
              <a:gd name="connsiteY4" fmla="*/ 1448181 h 1448182"/>
              <a:gd name="connsiteX5" fmla="*/ 0 w 9821646"/>
              <a:gd name="connsiteY5" fmla="*/ 1158 h 1448182"/>
              <a:gd name="connsiteX0" fmla="*/ 0 w 9821646"/>
              <a:gd name="connsiteY0" fmla="*/ 1158 h 1448182"/>
              <a:gd name="connsiteX1" fmla="*/ 9821646 w 9821646"/>
              <a:gd name="connsiteY1" fmla="*/ 1158 h 1448182"/>
              <a:gd name="connsiteX2" fmla="*/ 8374622 w 9821646"/>
              <a:gd name="connsiteY2" fmla="*/ 1448182 h 1448182"/>
              <a:gd name="connsiteX3" fmla="*/ 0 w 9821646"/>
              <a:gd name="connsiteY3" fmla="*/ 1448181 h 1448182"/>
              <a:gd name="connsiteX4" fmla="*/ 0 w 9821646"/>
              <a:gd name="connsiteY4" fmla="*/ 1448181 h 1448182"/>
              <a:gd name="connsiteX5" fmla="*/ 0 w 9821646"/>
              <a:gd name="connsiteY5" fmla="*/ 1158 h 1448182"/>
              <a:gd name="connsiteX0" fmla="*/ 0 w 9821646"/>
              <a:gd name="connsiteY0" fmla="*/ 0 h 1447024"/>
              <a:gd name="connsiteX1" fmla="*/ 9821646 w 9821646"/>
              <a:gd name="connsiteY1" fmla="*/ 0 h 1447024"/>
              <a:gd name="connsiteX2" fmla="*/ 8374622 w 9821646"/>
              <a:gd name="connsiteY2" fmla="*/ 1447024 h 1447024"/>
              <a:gd name="connsiteX3" fmla="*/ 0 w 9821646"/>
              <a:gd name="connsiteY3" fmla="*/ 1447023 h 1447024"/>
              <a:gd name="connsiteX4" fmla="*/ 0 w 9821646"/>
              <a:gd name="connsiteY4" fmla="*/ 1447023 h 1447024"/>
              <a:gd name="connsiteX5" fmla="*/ 0 w 9821646"/>
              <a:gd name="connsiteY5" fmla="*/ 0 h 1447024"/>
              <a:gd name="connsiteX0" fmla="*/ 0 w 9821646"/>
              <a:gd name="connsiteY0" fmla="*/ 4734 h 1451758"/>
              <a:gd name="connsiteX1" fmla="*/ 9821646 w 9821646"/>
              <a:gd name="connsiteY1" fmla="*/ 4734 h 1451758"/>
              <a:gd name="connsiteX2" fmla="*/ 8374622 w 9821646"/>
              <a:gd name="connsiteY2" fmla="*/ 1451758 h 1451758"/>
              <a:gd name="connsiteX3" fmla="*/ 0 w 9821646"/>
              <a:gd name="connsiteY3" fmla="*/ 1451757 h 1451758"/>
              <a:gd name="connsiteX4" fmla="*/ 0 w 9821646"/>
              <a:gd name="connsiteY4" fmla="*/ 1451757 h 1451758"/>
              <a:gd name="connsiteX5" fmla="*/ 0 w 9821646"/>
              <a:gd name="connsiteY5" fmla="*/ 4734 h 1451758"/>
              <a:gd name="connsiteX0" fmla="*/ 0 w 9821646"/>
              <a:gd name="connsiteY0" fmla="*/ 3527 h 1459018"/>
              <a:gd name="connsiteX1" fmla="*/ 9821646 w 9821646"/>
              <a:gd name="connsiteY1" fmla="*/ 11994 h 1459018"/>
              <a:gd name="connsiteX2" fmla="*/ 8374622 w 9821646"/>
              <a:gd name="connsiteY2" fmla="*/ 1459018 h 1459018"/>
              <a:gd name="connsiteX3" fmla="*/ 0 w 9821646"/>
              <a:gd name="connsiteY3" fmla="*/ 1459017 h 1459018"/>
              <a:gd name="connsiteX4" fmla="*/ 0 w 9821646"/>
              <a:gd name="connsiteY4" fmla="*/ 1459017 h 1459018"/>
              <a:gd name="connsiteX5" fmla="*/ 0 w 9821646"/>
              <a:gd name="connsiteY5" fmla="*/ 3527 h 1459018"/>
              <a:gd name="connsiteX0" fmla="*/ 0 w 9813180"/>
              <a:gd name="connsiteY0" fmla="*/ 4734 h 1460225"/>
              <a:gd name="connsiteX1" fmla="*/ 9813180 w 9813180"/>
              <a:gd name="connsiteY1" fmla="*/ 4734 h 1460225"/>
              <a:gd name="connsiteX2" fmla="*/ 8374622 w 9813180"/>
              <a:gd name="connsiteY2" fmla="*/ 1460225 h 1460225"/>
              <a:gd name="connsiteX3" fmla="*/ 0 w 9813180"/>
              <a:gd name="connsiteY3" fmla="*/ 1460224 h 1460225"/>
              <a:gd name="connsiteX4" fmla="*/ 0 w 9813180"/>
              <a:gd name="connsiteY4" fmla="*/ 1460224 h 1460225"/>
              <a:gd name="connsiteX5" fmla="*/ 0 w 9813180"/>
              <a:gd name="connsiteY5" fmla="*/ 4734 h 146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13180" h="1460225">
                <a:moveTo>
                  <a:pt x="0" y="4734"/>
                </a:moveTo>
                <a:cubicBezTo>
                  <a:pt x="70608" y="-7836"/>
                  <a:pt x="9746677" y="9097"/>
                  <a:pt x="9813180" y="4734"/>
                </a:cubicBezTo>
                <a:cubicBezTo>
                  <a:pt x="9813180" y="803903"/>
                  <a:pt x="9173791" y="1460225"/>
                  <a:pt x="8374622" y="1460225"/>
                </a:cubicBezTo>
                <a:lnTo>
                  <a:pt x="0" y="1460224"/>
                </a:lnTo>
                <a:lnTo>
                  <a:pt x="0" y="1460224"/>
                </a:lnTo>
                <a:lnTo>
                  <a:pt x="0" y="4734"/>
                </a:lnTo>
                <a:close/>
              </a:path>
            </a:pathLst>
          </a:custGeom>
          <a:solidFill>
            <a:srgbClr val="EDED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84C30AE8-516D-404E-85D4-437CBA19CE5D}"/>
              </a:ext>
            </a:extLst>
          </p:cNvPr>
          <p:cNvSpPr>
            <a:spLocks noGrp="1"/>
          </p:cNvSpPr>
          <p:nvPr>
            <p:ph type="title" hasCustomPrompt="1"/>
          </p:nvPr>
        </p:nvSpPr>
        <p:spPr>
          <a:xfrm>
            <a:off x="838200" y="423001"/>
            <a:ext cx="8606742" cy="560850"/>
          </a:xfrm>
          <a:prstGeom prst="rect">
            <a:avLst/>
          </a:prstGeom>
        </p:spPr>
        <p:txBody>
          <a:bodyPr tIns="0" anchor="t" anchorCtr="0"/>
          <a:lstStyle>
            <a:lvl1pPr>
              <a:defRPr sz="4400">
                <a:solidFill>
                  <a:srgbClr val="008CCD"/>
                </a:solidFill>
              </a:defRPr>
            </a:lvl1pPr>
          </a:lstStyle>
          <a:p>
            <a:r>
              <a:rPr lang="en-GB"/>
              <a:t>Heading</a:t>
            </a:r>
            <a:endParaRPr lang="en-US"/>
          </a:p>
        </p:txBody>
      </p:sp>
      <p:pic>
        <p:nvPicPr>
          <p:cNvPr id="13" name="Picture 12">
            <a:extLst>
              <a:ext uri="{FF2B5EF4-FFF2-40B4-BE49-F238E27FC236}">
                <a16:creationId xmlns:a16="http://schemas.microsoft.com/office/drawing/2014/main" id="{E8673AB8-5274-7F41-BF6E-0C09351A3869}"/>
              </a:ext>
            </a:extLst>
          </p:cNvPr>
          <p:cNvPicPr>
            <a:picLocks noChangeAspect="1"/>
          </p:cNvPicPr>
          <p:nvPr userDrawn="1"/>
        </p:nvPicPr>
        <p:blipFill>
          <a:blip r:embed="rId2"/>
          <a:srcRect/>
          <a:stretch/>
        </p:blipFill>
        <p:spPr>
          <a:xfrm>
            <a:off x="10125905" y="203554"/>
            <a:ext cx="1860322" cy="954965"/>
          </a:xfrm>
          <a:prstGeom prst="rect">
            <a:avLst/>
          </a:prstGeom>
        </p:spPr>
      </p:pic>
      <p:sp>
        <p:nvSpPr>
          <p:cNvPr id="3" name="Table Placeholder 2">
            <a:extLst>
              <a:ext uri="{FF2B5EF4-FFF2-40B4-BE49-F238E27FC236}">
                <a16:creationId xmlns:a16="http://schemas.microsoft.com/office/drawing/2014/main" id="{E7C7D5C5-0F05-E44E-9D2A-22C6204F137B}"/>
              </a:ext>
            </a:extLst>
          </p:cNvPr>
          <p:cNvSpPr>
            <a:spLocks noGrp="1"/>
          </p:cNvSpPr>
          <p:nvPr>
            <p:ph type="tbl" sz="quarter" idx="12"/>
          </p:nvPr>
        </p:nvSpPr>
        <p:spPr>
          <a:xfrm>
            <a:off x="838199" y="1877992"/>
            <a:ext cx="10515601" cy="4278968"/>
          </a:xfrm>
        </p:spPr>
        <p:txBody>
          <a:bodyPr/>
          <a:lstStyle/>
          <a:p>
            <a:r>
              <a:rPr lang="en-GB"/>
              <a:t>Click icon to add table</a:t>
            </a:r>
            <a:endParaRPr lang="en-US"/>
          </a:p>
        </p:txBody>
      </p:sp>
    </p:spTree>
    <p:extLst>
      <p:ext uri="{BB962C8B-B14F-4D97-AF65-F5344CB8AC3E}">
        <p14:creationId xmlns:p14="http://schemas.microsoft.com/office/powerpoint/2010/main" val="16261220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hart and text">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690D7C44-2258-2140-89DC-D7C35C91D9B8}"/>
              </a:ext>
            </a:extLst>
          </p:cNvPr>
          <p:cNvSpPr>
            <a:spLocks noGrp="1"/>
          </p:cNvSpPr>
          <p:nvPr>
            <p:ph type="dt" sz="half" idx="10"/>
          </p:nvPr>
        </p:nvSpPr>
        <p:spPr>
          <a:xfrm>
            <a:off x="838199" y="6356350"/>
            <a:ext cx="7646043" cy="365125"/>
          </a:xfrm>
          <a:prstGeom prst="rect">
            <a:avLst/>
          </a:prstGeom>
        </p:spPr>
        <p:txBody>
          <a:bodyPr/>
          <a:lstStyle/>
          <a:p>
            <a:r>
              <a:rPr lang="en-GB" b="1"/>
              <a:t>Airband Community Internet Ltd, Kirkham House, John Comyn Drive, Worcester, WR3 7JS   •   www.airband.co.uk</a:t>
            </a:r>
            <a:endParaRPr lang="en-US" b="1">
              <a:cs typeface="Calibri" panose="020F0502020204030204" pitchFamily="34" charset="0"/>
            </a:endParaRPr>
          </a:p>
        </p:txBody>
      </p:sp>
      <p:sp>
        <p:nvSpPr>
          <p:cNvPr id="9" name="Slide Number Placeholder 8">
            <a:extLst>
              <a:ext uri="{FF2B5EF4-FFF2-40B4-BE49-F238E27FC236}">
                <a16:creationId xmlns:a16="http://schemas.microsoft.com/office/drawing/2014/main" id="{8F2BBEB3-BF5D-F24E-A6DE-12B4B6919F20}"/>
              </a:ext>
            </a:extLst>
          </p:cNvPr>
          <p:cNvSpPr>
            <a:spLocks noGrp="1"/>
          </p:cNvSpPr>
          <p:nvPr>
            <p:ph type="sldNum" sz="quarter" idx="11"/>
          </p:nvPr>
        </p:nvSpPr>
        <p:spPr/>
        <p:txBody>
          <a:bodyPr/>
          <a:lstStyle/>
          <a:p>
            <a:fld id="{B2DC25EE-239B-4C5F-AAD1-255A7D5F1EE2}" type="slidenum">
              <a:rPr lang="en-US" smtClean="0"/>
              <a:t>‹#›</a:t>
            </a:fld>
            <a:endParaRPr lang="en-US"/>
          </a:p>
        </p:txBody>
      </p:sp>
      <p:sp>
        <p:nvSpPr>
          <p:cNvPr id="12" name="Rectangle 11">
            <a:extLst>
              <a:ext uri="{FF2B5EF4-FFF2-40B4-BE49-F238E27FC236}">
                <a16:creationId xmlns:a16="http://schemas.microsoft.com/office/drawing/2014/main" id="{28974A89-AC72-044B-BE88-1522CD00E305}"/>
              </a:ext>
            </a:extLst>
          </p:cNvPr>
          <p:cNvSpPr/>
          <p:nvPr userDrawn="1"/>
        </p:nvSpPr>
        <p:spPr>
          <a:xfrm>
            <a:off x="0" y="0"/>
            <a:ext cx="12192000" cy="1454991"/>
          </a:xfrm>
          <a:prstGeom prst="rect">
            <a:avLst/>
          </a:prstGeom>
          <a:solidFill>
            <a:srgbClr val="008C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of Rectangle 16">
            <a:extLst>
              <a:ext uri="{FF2B5EF4-FFF2-40B4-BE49-F238E27FC236}">
                <a16:creationId xmlns:a16="http://schemas.microsoft.com/office/drawing/2014/main" id="{E7575C63-C596-7C49-AB92-ED16D24ED5A3}"/>
              </a:ext>
            </a:extLst>
          </p:cNvPr>
          <p:cNvSpPr/>
          <p:nvPr userDrawn="1"/>
        </p:nvSpPr>
        <p:spPr>
          <a:xfrm>
            <a:off x="0" y="-5232"/>
            <a:ext cx="9813180" cy="1460225"/>
          </a:xfrm>
          <a:custGeom>
            <a:avLst/>
            <a:gdLst>
              <a:gd name="connsiteX0" fmla="*/ 1447024 w 9821646"/>
              <a:gd name="connsiteY0" fmla="*/ 0 h 2894047"/>
              <a:gd name="connsiteX1" fmla="*/ 9821646 w 9821646"/>
              <a:gd name="connsiteY1" fmla="*/ 0 h 2894047"/>
              <a:gd name="connsiteX2" fmla="*/ 9821646 w 9821646"/>
              <a:gd name="connsiteY2" fmla="*/ 0 h 2894047"/>
              <a:gd name="connsiteX3" fmla="*/ 9821646 w 9821646"/>
              <a:gd name="connsiteY3" fmla="*/ 1447024 h 2894047"/>
              <a:gd name="connsiteX4" fmla="*/ 8374622 w 9821646"/>
              <a:gd name="connsiteY4" fmla="*/ 2894048 h 2894047"/>
              <a:gd name="connsiteX5" fmla="*/ 0 w 9821646"/>
              <a:gd name="connsiteY5" fmla="*/ 2894047 h 2894047"/>
              <a:gd name="connsiteX6" fmla="*/ 0 w 9821646"/>
              <a:gd name="connsiteY6" fmla="*/ 2894047 h 2894047"/>
              <a:gd name="connsiteX7" fmla="*/ 0 w 9821646"/>
              <a:gd name="connsiteY7" fmla="*/ 1447024 h 2894047"/>
              <a:gd name="connsiteX8" fmla="*/ 1447024 w 9821646"/>
              <a:gd name="connsiteY8" fmla="*/ 0 h 2894047"/>
              <a:gd name="connsiteX0" fmla="*/ 1447024 w 9821646"/>
              <a:gd name="connsiteY0" fmla="*/ 0 h 2894048"/>
              <a:gd name="connsiteX1" fmla="*/ 9821646 w 9821646"/>
              <a:gd name="connsiteY1" fmla="*/ 0 h 2894048"/>
              <a:gd name="connsiteX2" fmla="*/ 9821646 w 9821646"/>
              <a:gd name="connsiteY2" fmla="*/ 1447024 h 2894048"/>
              <a:gd name="connsiteX3" fmla="*/ 8374622 w 9821646"/>
              <a:gd name="connsiteY3" fmla="*/ 2894048 h 2894048"/>
              <a:gd name="connsiteX4" fmla="*/ 0 w 9821646"/>
              <a:gd name="connsiteY4" fmla="*/ 2894047 h 2894048"/>
              <a:gd name="connsiteX5" fmla="*/ 0 w 9821646"/>
              <a:gd name="connsiteY5" fmla="*/ 2894047 h 2894048"/>
              <a:gd name="connsiteX6" fmla="*/ 0 w 9821646"/>
              <a:gd name="connsiteY6" fmla="*/ 1447024 h 2894048"/>
              <a:gd name="connsiteX7" fmla="*/ 1447024 w 9821646"/>
              <a:gd name="connsiteY7" fmla="*/ 0 h 2894048"/>
              <a:gd name="connsiteX0" fmla="*/ 1447024 w 9821646"/>
              <a:gd name="connsiteY0" fmla="*/ 0 h 2894048"/>
              <a:gd name="connsiteX1" fmla="*/ 9821646 w 9821646"/>
              <a:gd name="connsiteY1" fmla="*/ 1447024 h 2894048"/>
              <a:gd name="connsiteX2" fmla="*/ 8374622 w 9821646"/>
              <a:gd name="connsiteY2" fmla="*/ 2894048 h 2894048"/>
              <a:gd name="connsiteX3" fmla="*/ 0 w 9821646"/>
              <a:gd name="connsiteY3" fmla="*/ 2894047 h 2894048"/>
              <a:gd name="connsiteX4" fmla="*/ 0 w 9821646"/>
              <a:gd name="connsiteY4" fmla="*/ 2894047 h 2894048"/>
              <a:gd name="connsiteX5" fmla="*/ 0 w 9821646"/>
              <a:gd name="connsiteY5" fmla="*/ 1447024 h 2894048"/>
              <a:gd name="connsiteX6" fmla="*/ 1447024 w 9821646"/>
              <a:gd name="connsiteY6" fmla="*/ 0 h 2894048"/>
              <a:gd name="connsiteX0" fmla="*/ 0 w 9821646"/>
              <a:gd name="connsiteY0" fmla="*/ 180878 h 1627902"/>
              <a:gd name="connsiteX1" fmla="*/ 9821646 w 9821646"/>
              <a:gd name="connsiteY1" fmla="*/ 180878 h 1627902"/>
              <a:gd name="connsiteX2" fmla="*/ 8374622 w 9821646"/>
              <a:gd name="connsiteY2" fmla="*/ 1627902 h 1627902"/>
              <a:gd name="connsiteX3" fmla="*/ 0 w 9821646"/>
              <a:gd name="connsiteY3" fmla="*/ 1627901 h 1627902"/>
              <a:gd name="connsiteX4" fmla="*/ 0 w 9821646"/>
              <a:gd name="connsiteY4" fmla="*/ 1627901 h 1627902"/>
              <a:gd name="connsiteX5" fmla="*/ 0 w 9821646"/>
              <a:gd name="connsiteY5" fmla="*/ 180878 h 1627902"/>
              <a:gd name="connsiteX0" fmla="*/ 0 w 9821646"/>
              <a:gd name="connsiteY0" fmla="*/ 109335 h 1556359"/>
              <a:gd name="connsiteX1" fmla="*/ 9821646 w 9821646"/>
              <a:gd name="connsiteY1" fmla="*/ 109335 h 1556359"/>
              <a:gd name="connsiteX2" fmla="*/ 8374622 w 9821646"/>
              <a:gd name="connsiteY2" fmla="*/ 1556359 h 1556359"/>
              <a:gd name="connsiteX3" fmla="*/ 0 w 9821646"/>
              <a:gd name="connsiteY3" fmla="*/ 1556358 h 1556359"/>
              <a:gd name="connsiteX4" fmla="*/ 0 w 9821646"/>
              <a:gd name="connsiteY4" fmla="*/ 1556358 h 1556359"/>
              <a:gd name="connsiteX5" fmla="*/ 0 w 9821646"/>
              <a:gd name="connsiteY5" fmla="*/ 109335 h 1556359"/>
              <a:gd name="connsiteX0" fmla="*/ 0 w 9821646"/>
              <a:gd name="connsiteY0" fmla="*/ 3698 h 1450722"/>
              <a:gd name="connsiteX1" fmla="*/ 9821646 w 9821646"/>
              <a:gd name="connsiteY1" fmla="*/ 3698 h 1450722"/>
              <a:gd name="connsiteX2" fmla="*/ 8374622 w 9821646"/>
              <a:gd name="connsiteY2" fmla="*/ 1450722 h 1450722"/>
              <a:gd name="connsiteX3" fmla="*/ 0 w 9821646"/>
              <a:gd name="connsiteY3" fmla="*/ 1450721 h 1450722"/>
              <a:gd name="connsiteX4" fmla="*/ 0 w 9821646"/>
              <a:gd name="connsiteY4" fmla="*/ 1450721 h 1450722"/>
              <a:gd name="connsiteX5" fmla="*/ 0 w 9821646"/>
              <a:gd name="connsiteY5" fmla="*/ 3698 h 1450722"/>
              <a:gd name="connsiteX0" fmla="*/ 0 w 9821646"/>
              <a:gd name="connsiteY0" fmla="*/ 3698 h 1450722"/>
              <a:gd name="connsiteX1" fmla="*/ 9821646 w 9821646"/>
              <a:gd name="connsiteY1" fmla="*/ 3698 h 1450722"/>
              <a:gd name="connsiteX2" fmla="*/ 8374622 w 9821646"/>
              <a:gd name="connsiteY2" fmla="*/ 1450722 h 1450722"/>
              <a:gd name="connsiteX3" fmla="*/ 0 w 9821646"/>
              <a:gd name="connsiteY3" fmla="*/ 1450721 h 1450722"/>
              <a:gd name="connsiteX4" fmla="*/ 0 w 9821646"/>
              <a:gd name="connsiteY4" fmla="*/ 1450721 h 1450722"/>
              <a:gd name="connsiteX5" fmla="*/ 0 w 9821646"/>
              <a:gd name="connsiteY5" fmla="*/ 3698 h 1450722"/>
              <a:gd name="connsiteX0" fmla="*/ 727529 w 10549175"/>
              <a:gd name="connsiteY0" fmla="*/ 180877 h 1627901"/>
              <a:gd name="connsiteX1" fmla="*/ 10549175 w 10549175"/>
              <a:gd name="connsiteY1" fmla="*/ 180877 h 1627901"/>
              <a:gd name="connsiteX2" fmla="*/ 9102151 w 10549175"/>
              <a:gd name="connsiteY2" fmla="*/ 1627901 h 1627901"/>
              <a:gd name="connsiteX3" fmla="*/ 727529 w 10549175"/>
              <a:gd name="connsiteY3" fmla="*/ 1627900 h 1627901"/>
              <a:gd name="connsiteX4" fmla="*/ 727529 w 10549175"/>
              <a:gd name="connsiteY4" fmla="*/ 1627900 h 1627901"/>
              <a:gd name="connsiteX5" fmla="*/ 727529 w 10549175"/>
              <a:gd name="connsiteY5" fmla="*/ 180877 h 1627901"/>
              <a:gd name="connsiteX0" fmla="*/ 0 w 9821646"/>
              <a:gd name="connsiteY0" fmla="*/ 180877 h 1627901"/>
              <a:gd name="connsiteX1" fmla="*/ 9821646 w 9821646"/>
              <a:gd name="connsiteY1" fmla="*/ 180877 h 1627901"/>
              <a:gd name="connsiteX2" fmla="*/ 8374622 w 9821646"/>
              <a:gd name="connsiteY2" fmla="*/ 1627901 h 1627901"/>
              <a:gd name="connsiteX3" fmla="*/ 0 w 9821646"/>
              <a:gd name="connsiteY3" fmla="*/ 1627900 h 1627901"/>
              <a:gd name="connsiteX4" fmla="*/ 0 w 9821646"/>
              <a:gd name="connsiteY4" fmla="*/ 1627900 h 1627901"/>
              <a:gd name="connsiteX5" fmla="*/ 0 w 9821646"/>
              <a:gd name="connsiteY5" fmla="*/ 180877 h 1627901"/>
              <a:gd name="connsiteX0" fmla="*/ 0 w 9821646"/>
              <a:gd name="connsiteY0" fmla="*/ 106225 h 1553249"/>
              <a:gd name="connsiteX1" fmla="*/ 9821646 w 9821646"/>
              <a:gd name="connsiteY1" fmla="*/ 106225 h 1553249"/>
              <a:gd name="connsiteX2" fmla="*/ 8374622 w 9821646"/>
              <a:gd name="connsiteY2" fmla="*/ 1553249 h 1553249"/>
              <a:gd name="connsiteX3" fmla="*/ 0 w 9821646"/>
              <a:gd name="connsiteY3" fmla="*/ 1553248 h 1553249"/>
              <a:gd name="connsiteX4" fmla="*/ 0 w 9821646"/>
              <a:gd name="connsiteY4" fmla="*/ 1553248 h 1553249"/>
              <a:gd name="connsiteX5" fmla="*/ 0 w 9821646"/>
              <a:gd name="connsiteY5" fmla="*/ 106225 h 1553249"/>
              <a:gd name="connsiteX0" fmla="*/ 0 w 9821646"/>
              <a:gd name="connsiteY0" fmla="*/ 1158 h 1448182"/>
              <a:gd name="connsiteX1" fmla="*/ 9821646 w 9821646"/>
              <a:gd name="connsiteY1" fmla="*/ 1158 h 1448182"/>
              <a:gd name="connsiteX2" fmla="*/ 8374622 w 9821646"/>
              <a:gd name="connsiteY2" fmla="*/ 1448182 h 1448182"/>
              <a:gd name="connsiteX3" fmla="*/ 0 w 9821646"/>
              <a:gd name="connsiteY3" fmla="*/ 1448181 h 1448182"/>
              <a:gd name="connsiteX4" fmla="*/ 0 w 9821646"/>
              <a:gd name="connsiteY4" fmla="*/ 1448181 h 1448182"/>
              <a:gd name="connsiteX5" fmla="*/ 0 w 9821646"/>
              <a:gd name="connsiteY5" fmla="*/ 1158 h 1448182"/>
              <a:gd name="connsiteX0" fmla="*/ 0 w 9821646"/>
              <a:gd name="connsiteY0" fmla="*/ 1158 h 1448182"/>
              <a:gd name="connsiteX1" fmla="*/ 9821646 w 9821646"/>
              <a:gd name="connsiteY1" fmla="*/ 1158 h 1448182"/>
              <a:gd name="connsiteX2" fmla="*/ 8374622 w 9821646"/>
              <a:gd name="connsiteY2" fmla="*/ 1448182 h 1448182"/>
              <a:gd name="connsiteX3" fmla="*/ 0 w 9821646"/>
              <a:gd name="connsiteY3" fmla="*/ 1448181 h 1448182"/>
              <a:gd name="connsiteX4" fmla="*/ 0 w 9821646"/>
              <a:gd name="connsiteY4" fmla="*/ 1448181 h 1448182"/>
              <a:gd name="connsiteX5" fmla="*/ 0 w 9821646"/>
              <a:gd name="connsiteY5" fmla="*/ 1158 h 1448182"/>
              <a:gd name="connsiteX0" fmla="*/ 0 w 9821646"/>
              <a:gd name="connsiteY0" fmla="*/ 0 h 1447024"/>
              <a:gd name="connsiteX1" fmla="*/ 9821646 w 9821646"/>
              <a:gd name="connsiteY1" fmla="*/ 0 h 1447024"/>
              <a:gd name="connsiteX2" fmla="*/ 8374622 w 9821646"/>
              <a:gd name="connsiteY2" fmla="*/ 1447024 h 1447024"/>
              <a:gd name="connsiteX3" fmla="*/ 0 w 9821646"/>
              <a:gd name="connsiteY3" fmla="*/ 1447023 h 1447024"/>
              <a:gd name="connsiteX4" fmla="*/ 0 w 9821646"/>
              <a:gd name="connsiteY4" fmla="*/ 1447023 h 1447024"/>
              <a:gd name="connsiteX5" fmla="*/ 0 w 9821646"/>
              <a:gd name="connsiteY5" fmla="*/ 0 h 1447024"/>
              <a:gd name="connsiteX0" fmla="*/ 0 w 9821646"/>
              <a:gd name="connsiteY0" fmla="*/ 4734 h 1451758"/>
              <a:gd name="connsiteX1" fmla="*/ 9821646 w 9821646"/>
              <a:gd name="connsiteY1" fmla="*/ 4734 h 1451758"/>
              <a:gd name="connsiteX2" fmla="*/ 8374622 w 9821646"/>
              <a:gd name="connsiteY2" fmla="*/ 1451758 h 1451758"/>
              <a:gd name="connsiteX3" fmla="*/ 0 w 9821646"/>
              <a:gd name="connsiteY3" fmla="*/ 1451757 h 1451758"/>
              <a:gd name="connsiteX4" fmla="*/ 0 w 9821646"/>
              <a:gd name="connsiteY4" fmla="*/ 1451757 h 1451758"/>
              <a:gd name="connsiteX5" fmla="*/ 0 w 9821646"/>
              <a:gd name="connsiteY5" fmla="*/ 4734 h 1451758"/>
              <a:gd name="connsiteX0" fmla="*/ 0 w 9821646"/>
              <a:gd name="connsiteY0" fmla="*/ 3527 h 1459018"/>
              <a:gd name="connsiteX1" fmla="*/ 9821646 w 9821646"/>
              <a:gd name="connsiteY1" fmla="*/ 11994 h 1459018"/>
              <a:gd name="connsiteX2" fmla="*/ 8374622 w 9821646"/>
              <a:gd name="connsiteY2" fmla="*/ 1459018 h 1459018"/>
              <a:gd name="connsiteX3" fmla="*/ 0 w 9821646"/>
              <a:gd name="connsiteY3" fmla="*/ 1459017 h 1459018"/>
              <a:gd name="connsiteX4" fmla="*/ 0 w 9821646"/>
              <a:gd name="connsiteY4" fmla="*/ 1459017 h 1459018"/>
              <a:gd name="connsiteX5" fmla="*/ 0 w 9821646"/>
              <a:gd name="connsiteY5" fmla="*/ 3527 h 1459018"/>
              <a:gd name="connsiteX0" fmla="*/ 0 w 9813180"/>
              <a:gd name="connsiteY0" fmla="*/ 4734 h 1460225"/>
              <a:gd name="connsiteX1" fmla="*/ 9813180 w 9813180"/>
              <a:gd name="connsiteY1" fmla="*/ 4734 h 1460225"/>
              <a:gd name="connsiteX2" fmla="*/ 8374622 w 9813180"/>
              <a:gd name="connsiteY2" fmla="*/ 1460225 h 1460225"/>
              <a:gd name="connsiteX3" fmla="*/ 0 w 9813180"/>
              <a:gd name="connsiteY3" fmla="*/ 1460224 h 1460225"/>
              <a:gd name="connsiteX4" fmla="*/ 0 w 9813180"/>
              <a:gd name="connsiteY4" fmla="*/ 1460224 h 1460225"/>
              <a:gd name="connsiteX5" fmla="*/ 0 w 9813180"/>
              <a:gd name="connsiteY5" fmla="*/ 4734 h 146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13180" h="1460225">
                <a:moveTo>
                  <a:pt x="0" y="4734"/>
                </a:moveTo>
                <a:cubicBezTo>
                  <a:pt x="70608" y="-7836"/>
                  <a:pt x="9746677" y="9097"/>
                  <a:pt x="9813180" y="4734"/>
                </a:cubicBezTo>
                <a:cubicBezTo>
                  <a:pt x="9813180" y="803903"/>
                  <a:pt x="9173791" y="1460225"/>
                  <a:pt x="8374622" y="1460225"/>
                </a:cubicBezTo>
                <a:lnTo>
                  <a:pt x="0" y="1460224"/>
                </a:lnTo>
                <a:lnTo>
                  <a:pt x="0" y="1460224"/>
                </a:lnTo>
                <a:lnTo>
                  <a:pt x="0" y="4734"/>
                </a:lnTo>
                <a:close/>
              </a:path>
            </a:pathLst>
          </a:custGeom>
          <a:solidFill>
            <a:srgbClr val="EDED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6306D777-185F-6643-BC28-AAB7D72B03C3}"/>
              </a:ext>
            </a:extLst>
          </p:cNvPr>
          <p:cNvPicPr>
            <a:picLocks noChangeAspect="1"/>
          </p:cNvPicPr>
          <p:nvPr userDrawn="1"/>
        </p:nvPicPr>
        <p:blipFill>
          <a:blip r:embed="rId2"/>
          <a:srcRect/>
          <a:stretch/>
        </p:blipFill>
        <p:spPr>
          <a:xfrm>
            <a:off x="10125905" y="203554"/>
            <a:ext cx="1860322" cy="954965"/>
          </a:xfrm>
          <a:prstGeom prst="rect">
            <a:avLst/>
          </a:prstGeom>
        </p:spPr>
      </p:pic>
      <p:sp>
        <p:nvSpPr>
          <p:cNvPr id="17" name="Content Placeholder 2">
            <a:extLst>
              <a:ext uri="{FF2B5EF4-FFF2-40B4-BE49-F238E27FC236}">
                <a16:creationId xmlns:a16="http://schemas.microsoft.com/office/drawing/2014/main" id="{5CD326F0-566C-5E48-ACBB-794854B7CB5F}"/>
              </a:ext>
            </a:extLst>
          </p:cNvPr>
          <p:cNvSpPr>
            <a:spLocks noGrp="1"/>
          </p:cNvSpPr>
          <p:nvPr>
            <p:ph idx="12" hasCustomPrompt="1"/>
          </p:nvPr>
        </p:nvSpPr>
        <p:spPr>
          <a:xfrm>
            <a:off x="7903922" y="1877991"/>
            <a:ext cx="3602277" cy="4298971"/>
          </a:xfrm>
          <a:prstGeom prst="rect">
            <a:avLst/>
          </a:prstGeom>
        </p:spPr>
        <p:txBody>
          <a:bodyPr/>
          <a:lstStyle>
            <a:lvl1pPr>
              <a:defRPr sz="2800" b="0" i="0">
                <a:solidFill>
                  <a:srgbClr val="008CCD"/>
                </a:solidFill>
                <a:latin typeface="Calibri Light" panose="020F0302020204030204" pitchFamily="34" charset="0"/>
                <a:cs typeface="Calibri Light" panose="020F0302020204030204" pitchFamily="34" charset="0"/>
              </a:defRPr>
            </a:lvl1pPr>
            <a:lvl2pPr>
              <a:defRPr sz="2000" b="1" i="0">
                <a:solidFill>
                  <a:srgbClr val="004A82"/>
                </a:solidFill>
                <a:latin typeface="Calibri" panose="020F0502020204030204" pitchFamily="34" charset="0"/>
                <a:cs typeface="Calibri" panose="020F0502020204030204" pitchFamily="34" charset="0"/>
              </a:defRPr>
            </a:lvl2pPr>
            <a:lvl3pPr>
              <a:defRPr sz="2000">
                <a:solidFill>
                  <a:srgbClr val="575756"/>
                </a:solidFill>
              </a:defRPr>
            </a:lvl3pPr>
            <a:lvl4pPr>
              <a:defRPr sz="1400">
                <a:solidFill>
                  <a:srgbClr val="575756"/>
                </a:solidFill>
              </a:defRPr>
            </a:lvl4pPr>
          </a:lstStyle>
          <a:p>
            <a:pPr lvl="0"/>
            <a:r>
              <a:rPr lang="en-GB"/>
              <a:t>SUBHEADING</a:t>
            </a:r>
          </a:p>
          <a:p>
            <a:pPr lvl="1"/>
            <a:r>
              <a:rPr lang="en-GB"/>
              <a:t>HEADING LEVEL THREE</a:t>
            </a:r>
          </a:p>
          <a:p>
            <a:pPr lvl="2"/>
            <a:r>
              <a:rPr lang="en-GB"/>
              <a:t>Paragraph</a:t>
            </a:r>
          </a:p>
          <a:p>
            <a:pPr lvl="3"/>
            <a:r>
              <a:rPr lang="en-GB"/>
              <a:t>Description</a:t>
            </a:r>
          </a:p>
        </p:txBody>
      </p:sp>
      <p:sp>
        <p:nvSpPr>
          <p:cNvPr id="10" name="Chart Placeholder 2">
            <a:extLst>
              <a:ext uri="{FF2B5EF4-FFF2-40B4-BE49-F238E27FC236}">
                <a16:creationId xmlns:a16="http://schemas.microsoft.com/office/drawing/2014/main" id="{91D10914-921C-6043-8F58-F82A3D05023D}"/>
              </a:ext>
            </a:extLst>
          </p:cNvPr>
          <p:cNvSpPr>
            <a:spLocks noGrp="1"/>
          </p:cNvSpPr>
          <p:nvPr>
            <p:ph type="chart" sz="quarter" idx="14"/>
          </p:nvPr>
        </p:nvSpPr>
        <p:spPr>
          <a:xfrm>
            <a:off x="838198" y="1877992"/>
            <a:ext cx="6477002" cy="4298970"/>
          </a:xfrm>
        </p:spPr>
        <p:txBody>
          <a:bodyPr/>
          <a:lstStyle/>
          <a:p>
            <a:r>
              <a:rPr lang="en-GB"/>
              <a:t>Click icon to add chart</a:t>
            </a:r>
            <a:endParaRPr lang="en-US"/>
          </a:p>
        </p:txBody>
      </p:sp>
      <p:sp>
        <p:nvSpPr>
          <p:cNvPr id="3" name="Title 2">
            <a:extLst>
              <a:ext uri="{FF2B5EF4-FFF2-40B4-BE49-F238E27FC236}">
                <a16:creationId xmlns:a16="http://schemas.microsoft.com/office/drawing/2014/main" id="{88734537-6E61-724A-85D2-07B0FF8B7386}"/>
              </a:ext>
            </a:extLst>
          </p:cNvPr>
          <p:cNvSpPr>
            <a:spLocks noGrp="1"/>
          </p:cNvSpPr>
          <p:nvPr>
            <p:ph type="title" hasCustomPrompt="1"/>
          </p:nvPr>
        </p:nvSpPr>
        <p:spPr>
          <a:xfrm>
            <a:off x="838200" y="70485"/>
            <a:ext cx="10515600" cy="1325563"/>
          </a:xfrm>
        </p:spPr>
        <p:txBody>
          <a:bodyPr/>
          <a:lstStyle/>
          <a:p>
            <a:r>
              <a:rPr lang="en-GB"/>
              <a:t>Heading</a:t>
            </a:r>
            <a:endParaRPr lang="en-US"/>
          </a:p>
        </p:txBody>
      </p:sp>
    </p:spTree>
    <p:extLst>
      <p:ext uri="{BB962C8B-B14F-4D97-AF65-F5344CB8AC3E}">
        <p14:creationId xmlns:p14="http://schemas.microsoft.com/office/powerpoint/2010/main" val="3751026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harts">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2E1BC7DC-1ABF-3544-9C09-6F3DAF023B81}"/>
              </a:ext>
            </a:extLst>
          </p:cNvPr>
          <p:cNvSpPr>
            <a:spLocks noGrp="1"/>
          </p:cNvSpPr>
          <p:nvPr>
            <p:ph type="dt" sz="half" idx="10"/>
          </p:nvPr>
        </p:nvSpPr>
        <p:spPr>
          <a:xfrm>
            <a:off x="838199" y="6356350"/>
            <a:ext cx="7646043" cy="365125"/>
          </a:xfrm>
          <a:prstGeom prst="rect">
            <a:avLst/>
          </a:prstGeom>
        </p:spPr>
        <p:txBody>
          <a:bodyPr/>
          <a:lstStyle/>
          <a:p>
            <a:r>
              <a:rPr lang="en-GB" b="1"/>
              <a:t>Airband Community Internet Ltd, Kirkham House, John Comyn Drive, Worcester, WR3 7JS   •   www.airband.co.uk</a:t>
            </a:r>
            <a:endParaRPr lang="en-US" b="1">
              <a:cs typeface="Calibri" panose="020F0502020204030204" pitchFamily="34" charset="0"/>
            </a:endParaRPr>
          </a:p>
        </p:txBody>
      </p:sp>
      <p:sp>
        <p:nvSpPr>
          <p:cNvPr id="8" name="Slide Number Placeholder 7">
            <a:extLst>
              <a:ext uri="{FF2B5EF4-FFF2-40B4-BE49-F238E27FC236}">
                <a16:creationId xmlns:a16="http://schemas.microsoft.com/office/drawing/2014/main" id="{213F9691-EB32-1046-82EF-520637A7F7F9}"/>
              </a:ext>
            </a:extLst>
          </p:cNvPr>
          <p:cNvSpPr>
            <a:spLocks noGrp="1"/>
          </p:cNvSpPr>
          <p:nvPr>
            <p:ph type="sldNum" sz="quarter" idx="11"/>
          </p:nvPr>
        </p:nvSpPr>
        <p:spPr/>
        <p:txBody>
          <a:bodyPr/>
          <a:lstStyle/>
          <a:p>
            <a:fld id="{B2DC25EE-239B-4C5F-AAD1-255A7D5F1EE2}" type="slidenum">
              <a:rPr lang="en-US" smtClean="0"/>
              <a:t>‹#›</a:t>
            </a:fld>
            <a:endParaRPr lang="en-US"/>
          </a:p>
        </p:txBody>
      </p:sp>
      <p:sp>
        <p:nvSpPr>
          <p:cNvPr id="9" name="Rectangle 8">
            <a:extLst>
              <a:ext uri="{FF2B5EF4-FFF2-40B4-BE49-F238E27FC236}">
                <a16:creationId xmlns:a16="http://schemas.microsoft.com/office/drawing/2014/main" id="{94601EE3-9340-D940-A136-296B2F135B49}"/>
              </a:ext>
            </a:extLst>
          </p:cNvPr>
          <p:cNvSpPr/>
          <p:nvPr userDrawn="1"/>
        </p:nvSpPr>
        <p:spPr>
          <a:xfrm>
            <a:off x="0" y="0"/>
            <a:ext cx="12192000" cy="1454991"/>
          </a:xfrm>
          <a:prstGeom prst="rect">
            <a:avLst/>
          </a:prstGeom>
          <a:solidFill>
            <a:srgbClr val="008C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of Rectangle 16">
            <a:extLst>
              <a:ext uri="{FF2B5EF4-FFF2-40B4-BE49-F238E27FC236}">
                <a16:creationId xmlns:a16="http://schemas.microsoft.com/office/drawing/2014/main" id="{77CA8791-DBA8-1F4D-B2AC-81BAC152EB9E}"/>
              </a:ext>
            </a:extLst>
          </p:cNvPr>
          <p:cNvSpPr/>
          <p:nvPr userDrawn="1"/>
        </p:nvSpPr>
        <p:spPr>
          <a:xfrm>
            <a:off x="0" y="-5232"/>
            <a:ext cx="9813180" cy="1460225"/>
          </a:xfrm>
          <a:custGeom>
            <a:avLst/>
            <a:gdLst>
              <a:gd name="connsiteX0" fmla="*/ 1447024 w 9821646"/>
              <a:gd name="connsiteY0" fmla="*/ 0 h 2894047"/>
              <a:gd name="connsiteX1" fmla="*/ 9821646 w 9821646"/>
              <a:gd name="connsiteY1" fmla="*/ 0 h 2894047"/>
              <a:gd name="connsiteX2" fmla="*/ 9821646 w 9821646"/>
              <a:gd name="connsiteY2" fmla="*/ 0 h 2894047"/>
              <a:gd name="connsiteX3" fmla="*/ 9821646 w 9821646"/>
              <a:gd name="connsiteY3" fmla="*/ 1447024 h 2894047"/>
              <a:gd name="connsiteX4" fmla="*/ 8374622 w 9821646"/>
              <a:gd name="connsiteY4" fmla="*/ 2894048 h 2894047"/>
              <a:gd name="connsiteX5" fmla="*/ 0 w 9821646"/>
              <a:gd name="connsiteY5" fmla="*/ 2894047 h 2894047"/>
              <a:gd name="connsiteX6" fmla="*/ 0 w 9821646"/>
              <a:gd name="connsiteY6" fmla="*/ 2894047 h 2894047"/>
              <a:gd name="connsiteX7" fmla="*/ 0 w 9821646"/>
              <a:gd name="connsiteY7" fmla="*/ 1447024 h 2894047"/>
              <a:gd name="connsiteX8" fmla="*/ 1447024 w 9821646"/>
              <a:gd name="connsiteY8" fmla="*/ 0 h 2894047"/>
              <a:gd name="connsiteX0" fmla="*/ 1447024 w 9821646"/>
              <a:gd name="connsiteY0" fmla="*/ 0 h 2894048"/>
              <a:gd name="connsiteX1" fmla="*/ 9821646 w 9821646"/>
              <a:gd name="connsiteY1" fmla="*/ 0 h 2894048"/>
              <a:gd name="connsiteX2" fmla="*/ 9821646 w 9821646"/>
              <a:gd name="connsiteY2" fmla="*/ 1447024 h 2894048"/>
              <a:gd name="connsiteX3" fmla="*/ 8374622 w 9821646"/>
              <a:gd name="connsiteY3" fmla="*/ 2894048 h 2894048"/>
              <a:gd name="connsiteX4" fmla="*/ 0 w 9821646"/>
              <a:gd name="connsiteY4" fmla="*/ 2894047 h 2894048"/>
              <a:gd name="connsiteX5" fmla="*/ 0 w 9821646"/>
              <a:gd name="connsiteY5" fmla="*/ 2894047 h 2894048"/>
              <a:gd name="connsiteX6" fmla="*/ 0 w 9821646"/>
              <a:gd name="connsiteY6" fmla="*/ 1447024 h 2894048"/>
              <a:gd name="connsiteX7" fmla="*/ 1447024 w 9821646"/>
              <a:gd name="connsiteY7" fmla="*/ 0 h 2894048"/>
              <a:gd name="connsiteX0" fmla="*/ 1447024 w 9821646"/>
              <a:gd name="connsiteY0" fmla="*/ 0 h 2894048"/>
              <a:gd name="connsiteX1" fmla="*/ 9821646 w 9821646"/>
              <a:gd name="connsiteY1" fmla="*/ 1447024 h 2894048"/>
              <a:gd name="connsiteX2" fmla="*/ 8374622 w 9821646"/>
              <a:gd name="connsiteY2" fmla="*/ 2894048 h 2894048"/>
              <a:gd name="connsiteX3" fmla="*/ 0 w 9821646"/>
              <a:gd name="connsiteY3" fmla="*/ 2894047 h 2894048"/>
              <a:gd name="connsiteX4" fmla="*/ 0 w 9821646"/>
              <a:gd name="connsiteY4" fmla="*/ 2894047 h 2894048"/>
              <a:gd name="connsiteX5" fmla="*/ 0 w 9821646"/>
              <a:gd name="connsiteY5" fmla="*/ 1447024 h 2894048"/>
              <a:gd name="connsiteX6" fmla="*/ 1447024 w 9821646"/>
              <a:gd name="connsiteY6" fmla="*/ 0 h 2894048"/>
              <a:gd name="connsiteX0" fmla="*/ 0 w 9821646"/>
              <a:gd name="connsiteY0" fmla="*/ 180878 h 1627902"/>
              <a:gd name="connsiteX1" fmla="*/ 9821646 w 9821646"/>
              <a:gd name="connsiteY1" fmla="*/ 180878 h 1627902"/>
              <a:gd name="connsiteX2" fmla="*/ 8374622 w 9821646"/>
              <a:gd name="connsiteY2" fmla="*/ 1627902 h 1627902"/>
              <a:gd name="connsiteX3" fmla="*/ 0 w 9821646"/>
              <a:gd name="connsiteY3" fmla="*/ 1627901 h 1627902"/>
              <a:gd name="connsiteX4" fmla="*/ 0 w 9821646"/>
              <a:gd name="connsiteY4" fmla="*/ 1627901 h 1627902"/>
              <a:gd name="connsiteX5" fmla="*/ 0 w 9821646"/>
              <a:gd name="connsiteY5" fmla="*/ 180878 h 1627902"/>
              <a:gd name="connsiteX0" fmla="*/ 0 w 9821646"/>
              <a:gd name="connsiteY0" fmla="*/ 109335 h 1556359"/>
              <a:gd name="connsiteX1" fmla="*/ 9821646 w 9821646"/>
              <a:gd name="connsiteY1" fmla="*/ 109335 h 1556359"/>
              <a:gd name="connsiteX2" fmla="*/ 8374622 w 9821646"/>
              <a:gd name="connsiteY2" fmla="*/ 1556359 h 1556359"/>
              <a:gd name="connsiteX3" fmla="*/ 0 w 9821646"/>
              <a:gd name="connsiteY3" fmla="*/ 1556358 h 1556359"/>
              <a:gd name="connsiteX4" fmla="*/ 0 w 9821646"/>
              <a:gd name="connsiteY4" fmla="*/ 1556358 h 1556359"/>
              <a:gd name="connsiteX5" fmla="*/ 0 w 9821646"/>
              <a:gd name="connsiteY5" fmla="*/ 109335 h 1556359"/>
              <a:gd name="connsiteX0" fmla="*/ 0 w 9821646"/>
              <a:gd name="connsiteY0" fmla="*/ 3698 h 1450722"/>
              <a:gd name="connsiteX1" fmla="*/ 9821646 w 9821646"/>
              <a:gd name="connsiteY1" fmla="*/ 3698 h 1450722"/>
              <a:gd name="connsiteX2" fmla="*/ 8374622 w 9821646"/>
              <a:gd name="connsiteY2" fmla="*/ 1450722 h 1450722"/>
              <a:gd name="connsiteX3" fmla="*/ 0 w 9821646"/>
              <a:gd name="connsiteY3" fmla="*/ 1450721 h 1450722"/>
              <a:gd name="connsiteX4" fmla="*/ 0 w 9821646"/>
              <a:gd name="connsiteY4" fmla="*/ 1450721 h 1450722"/>
              <a:gd name="connsiteX5" fmla="*/ 0 w 9821646"/>
              <a:gd name="connsiteY5" fmla="*/ 3698 h 1450722"/>
              <a:gd name="connsiteX0" fmla="*/ 0 w 9821646"/>
              <a:gd name="connsiteY0" fmla="*/ 3698 h 1450722"/>
              <a:gd name="connsiteX1" fmla="*/ 9821646 w 9821646"/>
              <a:gd name="connsiteY1" fmla="*/ 3698 h 1450722"/>
              <a:gd name="connsiteX2" fmla="*/ 8374622 w 9821646"/>
              <a:gd name="connsiteY2" fmla="*/ 1450722 h 1450722"/>
              <a:gd name="connsiteX3" fmla="*/ 0 w 9821646"/>
              <a:gd name="connsiteY3" fmla="*/ 1450721 h 1450722"/>
              <a:gd name="connsiteX4" fmla="*/ 0 w 9821646"/>
              <a:gd name="connsiteY4" fmla="*/ 1450721 h 1450722"/>
              <a:gd name="connsiteX5" fmla="*/ 0 w 9821646"/>
              <a:gd name="connsiteY5" fmla="*/ 3698 h 1450722"/>
              <a:gd name="connsiteX0" fmla="*/ 727529 w 10549175"/>
              <a:gd name="connsiteY0" fmla="*/ 180877 h 1627901"/>
              <a:gd name="connsiteX1" fmla="*/ 10549175 w 10549175"/>
              <a:gd name="connsiteY1" fmla="*/ 180877 h 1627901"/>
              <a:gd name="connsiteX2" fmla="*/ 9102151 w 10549175"/>
              <a:gd name="connsiteY2" fmla="*/ 1627901 h 1627901"/>
              <a:gd name="connsiteX3" fmla="*/ 727529 w 10549175"/>
              <a:gd name="connsiteY3" fmla="*/ 1627900 h 1627901"/>
              <a:gd name="connsiteX4" fmla="*/ 727529 w 10549175"/>
              <a:gd name="connsiteY4" fmla="*/ 1627900 h 1627901"/>
              <a:gd name="connsiteX5" fmla="*/ 727529 w 10549175"/>
              <a:gd name="connsiteY5" fmla="*/ 180877 h 1627901"/>
              <a:gd name="connsiteX0" fmla="*/ 0 w 9821646"/>
              <a:gd name="connsiteY0" fmla="*/ 180877 h 1627901"/>
              <a:gd name="connsiteX1" fmla="*/ 9821646 w 9821646"/>
              <a:gd name="connsiteY1" fmla="*/ 180877 h 1627901"/>
              <a:gd name="connsiteX2" fmla="*/ 8374622 w 9821646"/>
              <a:gd name="connsiteY2" fmla="*/ 1627901 h 1627901"/>
              <a:gd name="connsiteX3" fmla="*/ 0 w 9821646"/>
              <a:gd name="connsiteY3" fmla="*/ 1627900 h 1627901"/>
              <a:gd name="connsiteX4" fmla="*/ 0 w 9821646"/>
              <a:gd name="connsiteY4" fmla="*/ 1627900 h 1627901"/>
              <a:gd name="connsiteX5" fmla="*/ 0 w 9821646"/>
              <a:gd name="connsiteY5" fmla="*/ 180877 h 1627901"/>
              <a:gd name="connsiteX0" fmla="*/ 0 w 9821646"/>
              <a:gd name="connsiteY0" fmla="*/ 106225 h 1553249"/>
              <a:gd name="connsiteX1" fmla="*/ 9821646 w 9821646"/>
              <a:gd name="connsiteY1" fmla="*/ 106225 h 1553249"/>
              <a:gd name="connsiteX2" fmla="*/ 8374622 w 9821646"/>
              <a:gd name="connsiteY2" fmla="*/ 1553249 h 1553249"/>
              <a:gd name="connsiteX3" fmla="*/ 0 w 9821646"/>
              <a:gd name="connsiteY3" fmla="*/ 1553248 h 1553249"/>
              <a:gd name="connsiteX4" fmla="*/ 0 w 9821646"/>
              <a:gd name="connsiteY4" fmla="*/ 1553248 h 1553249"/>
              <a:gd name="connsiteX5" fmla="*/ 0 w 9821646"/>
              <a:gd name="connsiteY5" fmla="*/ 106225 h 1553249"/>
              <a:gd name="connsiteX0" fmla="*/ 0 w 9821646"/>
              <a:gd name="connsiteY0" fmla="*/ 1158 h 1448182"/>
              <a:gd name="connsiteX1" fmla="*/ 9821646 w 9821646"/>
              <a:gd name="connsiteY1" fmla="*/ 1158 h 1448182"/>
              <a:gd name="connsiteX2" fmla="*/ 8374622 w 9821646"/>
              <a:gd name="connsiteY2" fmla="*/ 1448182 h 1448182"/>
              <a:gd name="connsiteX3" fmla="*/ 0 w 9821646"/>
              <a:gd name="connsiteY3" fmla="*/ 1448181 h 1448182"/>
              <a:gd name="connsiteX4" fmla="*/ 0 w 9821646"/>
              <a:gd name="connsiteY4" fmla="*/ 1448181 h 1448182"/>
              <a:gd name="connsiteX5" fmla="*/ 0 w 9821646"/>
              <a:gd name="connsiteY5" fmla="*/ 1158 h 1448182"/>
              <a:gd name="connsiteX0" fmla="*/ 0 w 9821646"/>
              <a:gd name="connsiteY0" fmla="*/ 1158 h 1448182"/>
              <a:gd name="connsiteX1" fmla="*/ 9821646 w 9821646"/>
              <a:gd name="connsiteY1" fmla="*/ 1158 h 1448182"/>
              <a:gd name="connsiteX2" fmla="*/ 8374622 w 9821646"/>
              <a:gd name="connsiteY2" fmla="*/ 1448182 h 1448182"/>
              <a:gd name="connsiteX3" fmla="*/ 0 w 9821646"/>
              <a:gd name="connsiteY3" fmla="*/ 1448181 h 1448182"/>
              <a:gd name="connsiteX4" fmla="*/ 0 w 9821646"/>
              <a:gd name="connsiteY4" fmla="*/ 1448181 h 1448182"/>
              <a:gd name="connsiteX5" fmla="*/ 0 w 9821646"/>
              <a:gd name="connsiteY5" fmla="*/ 1158 h 1448182"/>
              <a:gd name="connsiteX0" fmla="*/ 0 w 9821646"/>
              <a:gd name="connsiteY0" fmla="*/ 0 h 1447024"/>
              <a:gd name="connsiteX1" fmla="*/ 9821646 w 9821646"/>
              <a:gd name="connsiteY1" fmla="*/ 0 h 1447024"/>
              <a:gd name="connsiteX2" fmla="*/ 8374622 w 9821646"/>
              <a:gd name="connsiteY2" fmla="*/ 1447024 h 1447024"/>
              <a:gd name="connsiteX3" fmla="*/ 0 w 9821646"/>
              <a:gd name="connsiteY3" fmla="*/ 1447023 h 1447024"/>
              <a:gd name="connsiteX4" fmla="*/ 0 w 9821646"/>
              <a:gd name="connsiteY4" fmla="*/ 1447023 h 1447024"/>
              <a:gd name="connsiteX5" fmla="*/ 0 w 9821646"/>
              <a:gd name="connsiteY5" fmla="*/ 0 h 1447024"/>
              <a:gd name="connsiteX0" fmla="*/ 0 w 9821646"/>
              <a:gd name="connsiteY0" fmla="*/ 4734 h 1451758"/>
              <a:gd name="connsiteX1" fmla="*/ 9821646 w 9821646"/>
              <a:gd name="connsiteY1" fmla="*/ 4734 h 1451758"/>
              <a:gd name="connsiteX2" fmla="*/ 8374622 w 9821646"/>
              <a:gd name="connsiteY2" fmla="*/ 1451758 h 1451758"/>
              <a:gd name="connsiteX3" fmla="*/ 0 w 9821646"/>
              <a:gd name="connsiteY3" fmla="*/ 1451757 h 1451758"/>
              <a:gd name="connsiteX4" fmla="*/ 0 w 9821646"/>
              <a:gd name="connsiteY4" fmla="*/ 1451757 h 1451758"/>
              <a:gd name="connsiteX5" fmla="*/ 0 w 9821646"/>
              <a:gd name="connsiteY5" fmla="*/ 4734 h 1451758"/>
              <a:gd name="connsiteX0" fmla="*/ 0 w 9821646"/>
              <a:gd name="connsiteY0" fmla="*/ 3527 h 1459018"/>
              <a:gd name="connsiteX1" fmla="*/ 9821646 w 9821646"/>
              <a:gd name="connsiteY1" fmla="*/ 11994 h 1459018"/>
              <a:gd name="connsiteX2" fmla="*/ 8374622 w 9821646"/>
              <a:gd name="connsiteY2" fmla="*/ 1459018 h 1459018"/>
              <a:gd name="connsiteX3" fmla="*/ 0 w 9821646"/>
              <a:gd name="connsiteY3" fmla="*/ 1459017 h 1459018"/>
              <a:gd name="connsiteX4" fmla="*/ 0 w 9821646"/>
              <a:gd name="connsiteY4" fmla="*/ 1459017 h 1459018"/>
              <a:gd name="connsiteX5" fmla="*/ 0 w 9821646"/>
              <a:gd name="connsiteY5" fmla="*/ 3527 h 1459018"/>
              <a:gd name="connsiteX0" fmla="*/ 0 w 9813180"/>
              <a:gd name="connsiteY0" fmla="*/ 4734 h 1460225"/>
              <a:gd name="connsiteX1" fmla="*/ 9813180 w 9813180"/>
              <a:gd name="connsiteY1" fmla="*/ 4734 h 1460225"/>
              <a:gd name="connsiteX2" fmla="*/ 8374622 w 9813180"/>
              <a:gd name="connsiteY2" fmla="*/ 1460225 h 1460225"/>
              <a:gd name="connsiteX3" fmla="*/ 0 w 9813180"/>
              <a:gd name="connsiteY3" fmla="*/ 1460224 h 1460225"/>
              <a:gd name="connsiteX4" fmla="*/ 0 w 9813180"/>
              <a:gd name="connsiteY4" fmla="*/ 1460224 h 1460225"/>
              <a:gd name="connsiteX5" fmla="*/ 0 w 9813180"/>
              <a:gd name="connsiteY5" fmla="*/ 4734 h 146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13180" h="1460225">
                <a:moveTo>
                  <a:pt x="0" y="4734"/>
                </a:moveTo>
                <a:cubicBezTo>
                  <a:pt x="70608" y="-7836"/>
                  <a:pt x="9746677" y="9097"/>
                  <a:pt x="9813180" y="4734"/>
                </a:cubicBezTo>
                <a:cubicBezTo>
                  <a:pt x="9813180" y="803903"/>
                  <a:pt x="9173791" y="1460225"/>
                  <a:pt x="8374622" y="1460225"/>
                </a:cubicBezTo>
                <a:lnTo>
                  <a:pt x="0" y="1460224"/>
                </a:lnTo>
                <a:lnTo>
                  <a:pt x="0" y="1460224"/>
                </a:lnTo>
                <a:lnTo>
                  <a:pt x="0" y="4734"/>
                </a:lnTo>
                <a:close/>
              </a:path>
            </a:pathLst>
          </a:custGeom>
          <a:solidFill>
            <a:srgbClr val="EDED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5ECA32D1-8329-7F4A-8464-BD3BC9E8849A}"/>
              </a:ext>
            </a:extLst>
          </p:cNvPr>
          <p:cNvSpPr>
            <a:spLocks noGrp="1"/>
          </p:cNvSpPr>
          <p:nvPr>
            <p:ph type="title" hasCustomPrompt="1"/>
          </p:nvPr>
        </p:nvSpPr>
        <p:spPr>
          <a:xfrm>
            <a:off x="838200" y="423001"/>
            <a:ext cx="8606742" cy="560850"/>
          </a:xfrm>
          <a:prstGeom prst="rect">
            <a:avLst/>
          </a:prstGeom>
        </p:spPr>
        <p:txBody>
          <a:bodyPr tIns="0" anchor="t" anchorCtr="0"/>
          <a:lstStyle>
            <a:lvl1pPr>
              <a:defRPr sz="4400">
                <a:solidFill>
                  <a:srgbClr val="008CCD"/>
                </a:solidFill>
              </a:defRPr>
            </a:lvl1pPr>
          </a:lstStyle>
          <a:p>
            <a:r>
              <a:rPr lang="en-GB"/>
              <a:t>Heading</a:t>
            </a:r>
            <a:endParaRPr lang="en-US"/>
          </a:p>
        </p:txBody>
      </p:sp>
      <p:pic>
        <p:nvPicPr>
          <p:cNvPr id="12" name="Picture 11">
            <a:extLst>
              <a:ext uri="{FF2B5EF4-FFF2-40B4-BE49-F238E27FC236}">
                <a16:creationId xmlns:a16="http://schemas.microsoft.com/office/drawing/2014/main" id="{6CABF262-9F45-F94F-A677-DB42BE9DD7F5}"/>
              </a:ext>
            </a:extLst>
          </p:cNvPr>
          <p:cNvPicPr>
            <a:picLocks noChangeAspect="1"/>
          </p:cNvPicPr>
          <p:nvPr userDrawn="1"/>
        </p:nvPicPr>
        <p:blipFill>
          <a:blip r:embed="rId2"/>
          <a:srcRect/>
          <a:stretch/>
        </p:blipFill>
        <p:spPr>
          <a:xfrm>
            <a:off x="10125905" y="203554"/>
            <a:ext cx="1860322" cy="954965"/>
          </a:xfrm>
          <a:prstGeom prst="rect">
            <a:avLst/>
          </a:prstGeom>
        </p:spPr>
      </p:pic>
      <p:sp>
        <p:nvSpPr>
          <p:cNvPr id="3" name="Chart Placeholder 2">
            <a:extLst>
              <a:ext uri="{FF2B5EF4-FFF2-40B4-BE49-F238E27FC236}">
                <a16:creationId xmlns:a16="http://schemas.microsoft.com/office/drawing/2014/main" id="{ADE00C5C-E7E2-0B4F-9D21-F93BF87CBC0B}"/>
              </a:ext>
            </a:extLst>
          </p:cNvPr>
          <p:cNvSpPr>
            <a:spLocks noGrp="1"/>
          </p:cNvSpPr>
          <p:nvPr>
            <p:ph type="chart" sz="quarter" idx="12"/>
          </p:nvPr>
        </p:nvSpPr>
        <p:spPr>
          <a:xfrm>
            <a:off x="838199" y="1877992"/>
            <a:ext cx="4886196" cy="3007160"/>
          </a:xfrm>
        </p:spPr>
        <p:txBody>
          <a:bodyPr/>
          <a:lstStyle/>
          <a:p>
            <a:r>
              <a:rPr lang="en-GB"/>
              <a:t>Click icon to add chart</a:t>
            </a:r>
            <a:endParaRPr lang="en-US"/>
          </a:p>
        </p:txBody>
      </p:sp>
      <p:sp>
        <p:nvSpPr>
          <p:cNvPr id="10" name="Chart Placeholder 2">
            <a:extLst>
              <a:ext uri="{FF2B5EF4-FFF2-40B4-BE49-F238E27FC236}">
                <a16:creationId xmlns:a16="http://schemas.microsoft.com/office/drawing/2014/main" id="{9523784F-71AA-F643-BFBB-0B82CFE09480}"/>
              </a:ext>
            </a:extLst>
          </p:cNvPr>
          <p:cNvSpPr>
            <a:spLocks noGrp="1"/>
          </p:cNvSpPr>
          <p:nvPr>
            <p:ph type="chart" sz="quarter" idx="13"/>
          </p:nvPr>
        </p:nvSpPr>
        <p:spPr>
          <a:xfrm>
            <a:off x="6467604" y="1877992"/>
            <a:ext cx="4886196" cy="3007160"/>
          </a:xfrm>
        </p:spPr>
        <p:txBody>
          <a:bodyPr/>
          <a:lstStyle/>
          <a:p>
            <a:r>
              <a:rPr lang="en-GB"/>
              <a:t>Click icon to add chart</a:t>
            </a:r>
            <a:endParaRPr lang="en-US"/>
          </a:p>
        </p:txBody>
      </p:sp>
      <p:sp>
        <p:nvSpPr>
          <p:cNvPr id="5" name="Text Placeholder 4">
            <a:extLst>
              <a:ext uri="{FF2B5EF4-FFF2-40B4-BE49-F238E27FC236}">
                <a16:creationId xmlns:a16="http://schemas.microsoft.com/office/drawing/2014/main" id="{C5AD55B4-15E9-914A-B339-CD120D856E2C}"/>
              </a:ext>
            </a:extLst>
          </p:cNvPr>
          <p:cNvSpPr>
            <a:spLocks noGrp="1"/>
          </p:cNvSpPr>
          <p:nvPr>
            <p:ph type="body" sz="quarter" idx="14" hasCustomPrompt="1"/>
          </p:nvPr>
        </p:nvSpPr>
        <p:spPr>
          <a:xfrm>
            <a:off x="838199" y="5173141"/>
            <a:ext cx="4886325" cy="1077912"/>
          </a:xfrm>
        </p:spPr>
        <p:txBody>
          <a:bodyPr/>
          <a:lstStyle>
            <a:lvl2pPr>
              <a:defRPr sz="2000">
                <a:solidFill>
                  <a:srgbClr val="004A82"/>
                </a:solidFill>
              </a:defRPr>
            </a:lvl2pPr>
            <a:lvl4pPr>
              <a:defRPr sz="1400"/>
            </a:lvl4pPr>
          </a:lstStyle>
          <a:p>
            <a:pPr lvl="1"/>
            <a:r>
              <a:rPr lang="en-GB"/>
              <a:t>HEADING LEVEL THREE</a:t>
            </a:r>
          </a:p>
          <a:p>
            <a:pPr lvl="2"/>
            <a:r>
              <a:rPr lang="en-GB"/>
              <a:t>Paragraph</a:t>
            </a:r>
          </a:p>
          <a:p>
            <a:pPr lvl="3"/>
            <a:r>
              <a:rPr lang="en-GB"/>
              <a:t>Description</a:t>
            </a:r>
          </a:p>
        </p:txBody>
      </p:sp>
      <p:sp>
        <p:nvSpPr>
          <p:cNvPr id="14" name="Text Placeholder 4">
            <a:extLst>
              <a:ext uri="{FF2B5EF4-FFF2-40B4-BE49-F238E27FC236}">
                <a16:creationId xmlns:a16="http://schemas.microsoft.com/office/drawing/2014/main" id="{FDECE3AD-C0D5-A74F-AF6B-191FE17DEC0C}"/>
              </a:ext>
            </a:extLst>
          </p:cNvPr>
          <p:cNvSpPr>
            <a:spLocks noGrp="1"/>
          </p:cNvSpPr>
          <p:nvPr>
            <p:ph type="body" sz="quarter" idx="15" hasCustomPrompt="1"/>
          </p:nvPr>
        </p:nvSpPr>
        <p:spPr>
          <a:xfrm>
            <a:off x="6467539" y="5173141"/>
            <a:ext cx="4886325" cy="1077912"/>
          </a:xfrm>
        </p:spPr>
        <p:txBody>
          <a:bodyPr/>
          <a:lstStyle>
            <a:lvl2pPr>
              <a:defRPr sz="2000">
                <a:solidFill>
                  <a:srgbClr val="004A82"/>
                </a:solidFill>
              </a:defRPr>
            </a:lvl2pPr>
            <a:lvl4pPr>
              <a:defRPr sz="1400"/>
            </a:lvl4pPr>
          </a:lstStyle>
          <a:p>
            <a:pPr lvl="1"/>
            <a:r>
              <a:rPr lang="en-GB"/>
              <a:t>HEADING LEVEL THREE</a:t>
            </a:r>
          </a:p>
          <a:p>
            <a:pPr lvl="2"/>
            <a:r>
              <a:rPr lang="en-GB"/>
              <a:t>Paragraph</a:t>
            </a:r>
          </a:p>
          <a:p>
            <a:pPr lvl="3"/>
            <a:r>
              <a:rPr lang="en-GB"/>
              <a:t>Description</a:t>
            </a:r>
          </a:p>
        </p:txBody>
      </p:sp>
    </p:spTree>
    <p:extLst>
      <p:ext uri="{BB962C8B-B14F-4D97-AF65-F5344CB8AC3E}">
        <p14:creationId xmlns:p14="http://schemas.microsoft.com/office/powerpoint/2010/main" val="28859802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video and text">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690D7C44-2258-2140-89DC-D7C35C91D9B8}"/>
              </a:ext>
            </a:extLst>
          </p:cNvPr>
          <p:cNvSpPr>
            <a:spLocks noGrp="1"/>
          </p:cNvSpPr>
          <p:nvPr>
            <p:ph type="dt" sz="half" idx="10"/>
          </p:nvPr>
        </p:nvSpPr>
        <p:spPr>
          <a:xfrm>
            <a:off x="838199" y="6356350"/>
            <a:ext cx="7646043" cy="365125"/>
          </a:xfrm>
          <a:prstGeom prst="rect">
            <a:avLst/>
          </a:prstGeom>
        </p:spPr>
        <p:txBody>
          <a:bodyPr/>
          <a:lstStyle/>
          <a:p>
            <a:r>
              <a:rPr lang="en-GB" b="1"/>
              <a:t>Airband Community Internet Ltd, Kirkham House, John Comyn Drive, Worcester, WR3 7JS   •   www.airband.co.uk</a:t>
            </a:r>
            <a:endParaRPr lang="en-US" b="1">
              <a:cs typeface="Calibri" panose="020F0502020204030204" pitchFamily="34" charset="0"/>
            </a:endParaRPr>
          </a:p>
        </p:txBody>
      </p:sp>
      <p:sp>
        <p:nvSpPr>
          <p:cNvPr id="9" name="Slide Number Placeholder 8">
            <a:extLst>
              <a:ext uri="{FF2B5EF4-FFF2-40B4-BE49-F238E27FC236}">
                <a16:creationId xmlns:a16="http://schemas.microsoft.com/office/drawing/2014/main" id="{8F2BBEB3-BF5D-F24E-A6DE-12B4B6919F20}"/>
              </a:ext>
            </a:extLst>
          </p:cNvPr>
          <p:cNvSpPr>
            <a:spLocks noGrp="1"/>
          </p:cNvSpPr>
          <p:nvPr>
            <p:ph type="sldNum" sz="quarter" idx="11"/>
          </p:nvPr>
        </p:nvSpPr>
        <p:spPr/>
        <p:txBody>
          <a:bodyPr/>
          <a:lstStyle/>
          <a:p>
            <a:fld id="{B2DC25EE-239B-4C5F-AAD1-255A7D5F1EE2}" type="slidenum">
              <a:rPr lang="en-US" smtClean="0"/>
              <a:t>‹#›</a:t>
            </a:fld>
            <a:endParaRPr lang="en-US"/>
          </a:p>
        </p:txBody>
      </p:sp>
      <p:sp>
        <p:nvSpPr>
          <p:cNvPr id="12" name="Rectangle 11">
            <a:extLst>
              <a:ext uri="{FF2B5EF4-FFF2-40B4-BE49-F238E27FC236}">
                <a16:creationId xmlns:a16="http://schemas.microsoft.com/office/drawing/2014/main" id="{28974A89-AC72-044B-BE88-1522CD00E305}"/>
              </a:ext>
            </a:extLst>
          </p:cNvPr>
          <p:cNvSpPr/>
          <p:nvPr userDrawn="1"/>
        </p:nvSpPr>
        <p:spPr>
          <a:xfrm>
            <a:off x="0" y="0"/>
            <a:ext cx="12192000" cy="1454991"/>
          </a:xfrm>
          <a:prstGeom prst="rect">
            <a:avLst/>
          </a:prstGeom>
          <a:solidFill>
            <a:srgbClr val="008C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 Diagonal Corner of Rectangle 16">
            <a:extLst>
              <a:ext uri="{FF2B5EF4-FFF2-40B4-BE49-F238E27FC236}">
                <a16:creationId xmlns:a16="http://schemas.microsoft.com/office/drawing/2014/main" id="{E7575C63-C596-7C49-AB92-ED16D24ED5A3}"/>
              </a:ext>
            </a:extLst>
          </p:cNvPr>
          <p:cNvSpPr/>
          <p:nvPr userDrawn="1"/>
        </p:nvSpPr>
        <p:spPr>
          <a:xfrm>
            <a:off x="0" y="-5232"/>
            <a:ext cx="9813180" cy="1460225"/>
          </a:xfrm>
          <a:custGeom>
            <a:avLst/>
            <a:gdLst>
              <a:gd name="connsiteX0" fmla="*/ 1447024 w 9821646"/>
              <a:gd name="connsiteY0" fmla="*/ 0 h 2894047"/>
              <a:gd name="connsiteX1" fmla="*/ 9821646 w 9821646"/>
              <a:gd name="connsiteY1" fmla="*/ 0 h 2894047"/>
              <a:gd name="connsiteX2" fmla="*/ 9821646 w 9821646"/>
              <a:gd name="connsiteY2" fmla="*/ 0 h 2894047"/>
              <a:gd name="connsiteX3" fmla="*/ 9821646 w 9821646"/>
              <a:gd name="connsiteY3" fmla="*/ 1447024 h 2894047"/>
              <a:gd name="connsiteX4" fmla="*/ 8374622 w 9821646"/>
              <a:gd name="connsiteY4" fmla="*/ 2894048 h 2894047"/>
              <a:gd name="connsiteX5" fmla="*/ 0 w 9821646"/>
              <a:gd name="connsiteY5" fmla="*/ 2894047 h 2894047"/>
              <a:gd name="connsiteX6" fmla="*/ 0 w 9821646"/>
              <a:gd name="connsiteY6" fmla="*/ 2894047 h 2894047"/>
              <a:gd name="connsiteX7" fmla="*/ 0 w 9821646"/>
              <a:gd name="connsiteY7" fmla="*/ 1447024 h 2894047"/>
              <a:gd name="connsiteX8" fmla="*/ 1447024 w 9821646"/>
              <a:gd name="connsiteY8" fmla="*/ 0 h 2894047"/>
              <a:gd name="connsiteX0" fmla="*/ 1447024 w 9821646"/>
              <a:gd name="connsiteY0" fmla="*/ 0 h 2894048"/>
              <a:gd name="connsiteX1" fmla="*/ 9821646 w 9821646"/>
              <a:gd name="connsiteY1" fmla="*/ 0 h 2894048"/>
              <a:gd name="connsiteX2" fmla="*/ 9821646 w 9821646"/>
              <a:gd name="connsiteY2" fmla="*/ 1447024 h 2894048"/>
              <a:gd name="connsiteX3" fmla="*/ 8374622 w 9821646"/>
              <a:gd name="connsiteY3" fmla="*/ 2894048 h 2894048"/>
              <a:gd name="connsiteX4" fmla="*/ 0 w 9821646"/>
              <a:gd name="connsiteY4" fmla="*/ 2894047 h 2894048"/>
              <a:gd name="connsiteX5" fmla="*/ 0 w 9821646"/>
              <a:gd name="connsiteY5" fmla="*/ 2894047 h 2894048"/>
              <a:gd name="connsiteX6" fmla="*/ 0 w 9821646"/>
              <a:gd name="connsiteY6" fmla="*/ 1447024 h 2894048"/>
              <a:gd name="connsiteX7" fmla="*/ 1447024 w 9821646"/>
              <a:gd name="connsiteY7" fmla="*/ 0 h 2894048"/>
              <a:gd name="connsiteX0" fmla="*/ 1447024 w 9821646"/>
              <a:gd name="connsiteY0" fmla="*/ 0 h 2894048"/>
              <a:gd name="connsiteX1" fmla="*/ 9821646 w 9821646"/>
              <a:gd name="connsiteY1" fmla="*/ 1447024 h 2894048"/>
              <a:gd name="connsiteX2" fmla="*/ 8374622 w 9821646"/>
              <a:gd name="connsiteY2" fmla="*/ 2894048 h 2894048"/>
              <a:gd name="connsiteX3" fmla="*/ 0 w 9821646"/>
              <a:gd name="connsiteY3" fmla="*/ 2894047 h 2894048"/>
              <a:gd name="connsiteX4" fmla="*/ 0 w 9821646"/>
              <a:gd name="connsiteY4" fmla="*/ 2894047 h 2894048"/>
              <a:gd name="connsiteX5" fmla="*/ 0 w 9821646"/>
              <a:gd name="connsiteY5" fmla="*/ 1447024 h 2894048"/>
              <a:gd name="connsiteX6" fmla="*/ 1447024 w 9821646"/>
              <a:gd name="connsiteY6" fmla="*/ 0 h 2894048"/>
              <a:gd name="connsiteX0" fmla="*/ 0 w 9821646"/>
              <a:gd name="connsiteY0" fmla="*/ 180878 h 1627902"/>
              <a:gd name="connsiteX1" fmla="*/ 9821646 w 9821646"/>
              <a:gd name="connsiteY1" fmla="*/ 180878 h 1627902"/>
              <a:gd name="connsiteX2" fmla="*/ 8374622 w 9821646"/>
              <a:gd name="connsiteY2" fmla="*/ 1627902 h 1627902"/>
              <a:gd name="connsiteX3" fmla="*/ 0 w 9821646"/>
              <a:gd name="connsiteY3" fmla="*/ 1627901 h 1627902"/>
              <a:gd name="connsiteX4" fmla="*/ 0 w 9821646"/>
              <a:gd name="connsiteY4" fmla="*/ 1627901 h 1627902"/>
              <a:gd name="connsiteX5" fmla="*/ 0 w 9821646"/>
              <a:gd name="connsiteY5" fmla="*/ 180878 h 1627902"/>
              <a:gd name="connsiteX0" fmla="*/ 0 w 9821646"/>
              <a:gd name="connsiteY0" fmla="*/ 109335 h 1556359"/>
              <a:gd name="connsiteX1" fmla="*/ 9821646 w 9821646"/>
              <a:gd name="connsiteY1" fmla="*/ 109335 h 1556359"/>
              <a:gd name="connsiteX2" fmla="*/ 8374622 w 9821646"/>
              <a:gd name="connsiteY2" fmla="*/ 1556359 h 1556359"/>
              <a:gd name="connsiteX3" fmla="*/ 0 w 9821646"/>
              <a:gd name="connsiteY3" fmla="*/ 1556358 h 1556359"/>
              <a:gd name="connsiteX4" fmla="*/ 0 w 9821646"/>
              <a:gd name="connsiteY4" fmla="*/ 1556358 h 1556359"/>
              <a:gd name="connsiteX5" fmla="*/ 0 w 9821646"/>
              <a:gd name="connsiteY5" fmla="*/ 109335 h 1556359"/>
              <a:gd name="connsiteX0" fmla="*/ 0 w 9821646"/>
              <a:gd name="connsiteY0" fmla="*/ 3698 h 1450722"/>
              <a:gd name="connsiteX1" fmla="*/ 9821646 w 9821646"/>
              <a:gd name="connsiteY1" fmla="*/ 3698 h 1450722"/>
              <a:gd name="connsiteX2" fmla="*/ 8374622 w 9821646"/>
              <a:gd name="connsiteY2" fmla="*/ 1450722 h 1450722"/>
              <a:gd name="connsiteX3" fmla="*/ 0 w 9821646"/>
              <a:gd name="connsiteY3" fmla="*/ 1450721 h 1450722"/>
              <a:gd name="connsiteX4" fmla="*/ 0 w 9821646"/>
              <a:gd name="connsiteY4" fmla="*/ 1450721 h 1450722"/>
              <a:gd name="connsiteX5" fmla="*/ 0 w 9821646"/>
              <a:gd name="connsiteY5" fmla="*/ 3698 h 1450722"/>
              <a:gd name="connsiteX0" fmla="*/ 0 w 9821646"/>
              <a:gd name="connsiteY0" fmla="*/ 3698 h 1450722"/>
              <a:gd name="connsiteX1" fmla="*/ 9821646 w 9821646"/>
              <a:gd name="connsiteY1" fmla="*/ 3698 h 1450722"/>
              <a:gd name="connsiteX2" fmla="*/ 8374622 w 9821646"/>
              <a:gd name="connsiteY2" fmla="*/ 1450722 h 1450722"/>
              <a:gd name="connsiteX3" fmla="*/ 0 w 9821646"/>
              <a:gd name="connsiteY3" fmla="*/ 1450721 h 1450722"/>
              <a:gd name="connsiteX4" fmla="*/ 0 w 9821646"/>
              <a:gd name="connsiteY4" fmla="*/ 1450721 h 1450722"/>
              <a:gd name="connsiteX5" fmla="*/ 0 w 9821646"/>
              <a:gd name="connsiteY5" fmla="*/ 3698 h 1450722"/>
              <a:gd name="connsiteX0" fmla="*/ 727529 w 10549175"/>
              <a:gd name="connsiteY0" fmla="*/ 180877 h 1627901"/>
              <a:gd name="connsiteX1" fmla="*/ 10549175 w 10549175"/>
              <a:gd name="connsiteY1" fmla="*/ 180877 h 1627901"/>
              <a:gd name="connsiteX2" fmla="*/ 9102151 w 10549175"/>
              <a:gd name="connsiteY2" fmla="*/ 1627901 h 1627901"/>
              <a:gd name="connsiteX3" fmla="*/ 727529 w 10549175"/>
              <a:gd name="connsiteY3" fmla="*/ 1627900 h 1627901"/>
              <a:gd name="connsiteX4" fmla="*/ 727529 w 10549175"/>
              <a:gd name="connsiteY4" fmla="*/ 1627900 h 1627901"/>
              <a:gd name="connsiteX5" fmla="*/ 727529 w 10549175"/>
              <a:gd name="connsiteY5" fmla="*/ 180877 h 1627901"/>
              <a:gd name="connsiteX0" fmla="*/ 0 w 9821646"/>
              <a:gd name="connsiteY0" fmla="*/ 180877 h 1627901"/>
              <a:gd name="connsiteX1" fmla="*/ 9821646 w 9821646"/>
              <a:gd name="connsiteY1" fmla="*/ 180877 h 1627901"/>
              <a:gd name="connsiteX2" fmla="*/ 8374622 w 9821646"/>
              <a:gd name="connsiteY2" fmla="*/ 1627901 h 1627901"/>
              <a:gd name="connsiteX3" fmla="*/ 0 w 9821646"/>
              <a:gd name="connsiteY3" fmla="*/ 1627900 h 1627901"/>
              <a:gd name="connsiteX4" fmla="*/ 0 w 9821646"/>
              <a:gd name="connsiteY4" fmla="*/ 1627900 h 1627901"/>
              <a:gd name="connsiteX5" fmla="*/ 0 w 9821646"/>
              <a:gd name="connsiteY5" fmla="*/ 180877 h 1627901"/>
              <a:gd name="connsiteX0" fmla="*/ 0 w 9821646"/>
              <a:gd name="connsiteY0" fmla="*/ 106225 h 1553249"/>
              <a:gd name="connsiteX1" fmla="*/ 9821646 w 9821646"/>
              <a:gd name="connsiteY1" fmla="*/ 106225 h 1553249"/>
              <a:gd name="connsiteX2" fmla="*/ 8374622 w 9821646"/>
              <a:gd name="connsiteY2" fmla="*/ 1553249 h 1553249"/>
              <a:gd name="connsiteX3" fmla="*/ 0 w 9821646"/>
              <a:gd name="connsiteY3" fmla="*/ 1553248 h 1553249"/>
              <a:gd name="connsiteX4" fmla="*/ 0 w 9821646"/>
              <a:gd name="connsiteY4" fmla="*/ 1553248 h 1553249"/>
              <a:gd name="connsiteX5" fmla="*/ 0 w 9821646"/>
              <a:gd name="connsiteY5" fmla="*/ 106225 h 1553249"/>
              <a:gd name="connsiteX0" fmla="*/ 0 w 9821646"/>
              <a:gd name="connsiteY0" fmla="*/ 1158 h 1448182"/>
              <a:gd name="connsiteX1" fmla="*/ 9821646 w 9821646"/>
              <a:gd name="connsiteY1" fmla="*/ 1158 h 1448182"/>
              <a:gd name="connsiteX2" fmla="*/ 8374622 w 9821646"/>
              <a:gd name="connsiteY2" fmla="*/ 1448182 h 1448182"/>
              <a:gd name="connsiteX3" fmla="*/ 0 w 9821646"/>
              <a:gd name="connsiteY3" fmla="*/ 1448181 h 1448182"/>
              <a:gd name="connsiteX4" fmla="*/ 0 w 9821646"/>
              <a:gd name="connsiteY4" fmla="*/ 1448181 h 1448182"/>
              <a:gd name="connsiteX5" fmla="*/ 0 w 9821646"/>
              <a:gd name="connsiteY5" fmla="*/ 1158 h 1448182"/>
              <a:gd name="connsiteX0" fmla="*/ 0 w 9821646"/>
              <a:gd name="connsiteY0" fmla="*/ 1158 h 1448182"/>
              <a:gd name="connsiteX1" fmla="*/ 9821646 w 9821646"/>
              <a:gd name="connsiteY1" fmla="*/ 1158 h 1448182"/>
              <a:gd name="connsiteX2" fmla="*/ 8374622 w 9821646"/>
              <a:gd name="connsiteY2" fmla="*/ 1448182 h 1448182"/>
              <a:gd name="connsiteX3" fmla="*/ 0 w 9821646"/>
              <a:gd name="connsiteY3" fmla="*/ 1448181 h 1448182"/>
              <a:gd name="connsiteX4" fmla="*/ 0 w 9821646"/>
              <a:gd name="connsiteY4" fmla="*/ 1448181 h 1448182"/>
              <a:gd name="connsiteX5" fmla="*/ 0 w 9821646"/>
              <a:gd name="connsiteY5" fmla="*/ 1158 h 1448182"/>
              <a:gd name="connsiteX0" fmla="*/ 0 w 9821646"/>
              <a:gd name="connsiteY0" fmla="*/ 0 h 1447024"/>
              <a:gd name="connsiteX1" fmla="*/ 9821646 w 9821646"/>
              <a:gd name="connsiteY1" fmla="*/ 0 h 1447024"/>
              <a:gd name="connsiteX2" fmla="*/ 8374622 w 9821646"/>
              <a:gd name="connsiteY2" fmla="*/ 1447024 h 1447024"/>
              <a:gd name="connsiteX3" fmla="*/ 0 w 9821646"/>
              <a:gd name="connsiteY3" fmla="*/ 1447023 h 1447024"/>
              <a:gd name="connsiteX4" fmla="*/ 0 w 9821646"/>
              <a:gd name="connsiteY4" fmla="*/ 1447023 h 1447024"/>
              <a:gd name="connsiteX5" fmla="*/ 0 w 9821646"/>
              <a:gd name="connsiteY5" fmla="*/ 0 h 1447024"/>
              <a:gd name="connsiteX0" fmla="*/ 0 w 9821646"/>
              <a:gd name="connsiteY0" fmla="*/ 4734 h 1451758"/>
              <a:gd name="connsiteX1" fmla="*/ 9821646 w 9821646"/>
              <a:gd name="connsiteY1" fmla="*/ 4734 h 1451758"/>
              <a:gd name="connsiteX2" fmla="*/ 8374622 w 9821646"/>
              <a:gd name="connsiteY2" fmla="*/ 1451758 h 1451758"/>
              <a:gd name="connsiteX3" fmla="*/ 0 w 9821646"/>
              <a:gd name="connsiteY3" fmla="*/ 1451757 h 1451758"/>
              <a:gd name="connsiteX4" fmla="*/ 0 w 9821646"/>
              <a:gd name="connsiteY4" fmla="*/ 1451757 h 1451758"/>
              <a:gd name="connsiteX5" fmla="*/ 0 w 9821646"/>
              <a:gd name="connsiteY5" fmla="*/ 4734 h 1451758"/>
              <a:gd name="connsiteX0" fmla="*/ 0 w 9821646"/>
              <a:gd name="connsiteY0" fmla="*/ 3527 h 1459018"/>
              <a:gd name="connsiteX1" fmla="*/ 9821646 w 9821646"/>
              <a:gd name="connsiteY1" fmla="*/ 11994 h 1459018"/>
              <a:gd name="connsiteX2" fmla="*/ 8374622 w 9821646"/>
              <a:gd name="connsiteY2" fmla="*/ 1459018 h 1459018"/>
              <a:gd name="connsiteX3" fmla="*/ 0 w 9821646"/>
              <a:gd name="connsiteY3" fmla="*/ 1459017 h 1459018"/>
              <a:gd name="connsiteX4" fmla="*/ 0 w 9821646"/>
              <a:gd name="connsiteY4" fmla="*/ 1459017 h 1459018"/>
              <a:gd name="connsiteX5" fmla="*/ 0 w 9821646"/>
              <a:gd name="connsiteY5" fmla="*/ 3527 h 1459018"/>
              <a:gd name="connsiteX0" fmla="*/ 0 w 9813180"/>
              <a:gd name="connsiteY0" fmla="*/ 4734 h 1460225"/>
              <a:gd name="connsiteX1" fmla="*/ 9813180 w 9813180"/>
              <a:gd name="connsiteY1" fmla="*/ 4734 h 1460225"/>
              <a:gd name="connsiteX2" fmla="*/ 8374622 w 9813180"/>
              <a:gd name="connsiteY2" fmla="*/ 1460225 h 1460225"/>
              <a:gd name="connsiteX3" fmla="*/ 0 w 9813180"/>
              <a:gd name="connsiteY3" fmla="*/ 1460224 h 1460225"/>
              <a:gd name="connsiteX4" fmla="*/ 0 w 9813180"/>
              <a:gd name="connsiteY4" fmla="*/ 1460224 h 1460225"/>
              <a:gd name="connsiteX5" fmla="*/ 0 w 9813180"/>
              <a:gd name="connsiteY5" fmla="*/ 4734 h 146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13180" h="1460225">
                <a:moveTo>
                  <a:pt x="0" y="4734"/>
                </a:moveTo>
                <a:cubicBezTo>
                  <a:pt x="70608" y="-7836"/>
                  <a:pt x="9746677" y="9097"/>
                  <a:pt x="9813180" y="4734"/>
                </a:cubicBezTo>
                <a:cubicBezTo>
                  <a:pt x="9813180" y="803903"/>
                  <a:pt x="9173791" y="1460225"/>
                  <a:pt x="8374622" y="1460225"/>
                </a:cubicBezTo>
                <a:lnTo>
                  <a:pt x="0" y="1460224"/>
                </a:lnTo>
                <a:lnTo>
                  <a:pt x="0" y="1460224"/>
                </a:lnTo>
                <a:lnTo>
                  <a:pt x="0" y="4734"/>
                </a:lnTo>
                <a:close/>
              </a:path>
            </a:pathLst>
          </a:custGeom>
          <a:solidFill>
            <a:srgbClr val="EDED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6306D777-185F-6643-BC28-AAB7D72B03C3}"/>
              </a:ext>
            </a:extLst>
          </p:cNvPr>
          <p:cNvPicPr>
            <a:picLocks noChangeAspect="1"/>
          </p:cNvPicPr>
          <p:nvPr userDrawn="1"/>
        </p:nvPicPr>
        <p:blipFill>
          <a:blip r:embed="rId2"/>
          <a:srcRect/>
          <a:stretch/>
        </p:blipFill>
        <p:spPr>
          <a:xfrm>
            <a:off x="10125905" y="203554"/>
            <a:ext cx="1860322" cy="954965"/>
          </a:xfrm>
          <a:prstGeom prst="rect">
            <a:avLst/>
          </a:prstGeom>
        </p:spPr>
      </p:pic>
      <p:sp>
        <p:nvSpPr>
          <p:cNvPr id="17" name="Content Placeholder 2">
            <a:extLst>
              <a:ext uri="{FF2B5EF4-FFF2-40B4-BE49-F238E27FC236}">
                <a16:creationId xmlns:a16="http://schemas.microsoft.com/office/drawing/2014/main" id="{5CD326F0-566C-5E48-ACBB-794854B7CB5F}"/>
              </a:ext>
            </a:extLst>
          </p:cNvPr>
          <p:cNvSpPr>
            <a:spLocks noGrp="1"/>
          </p:cNvSpPr>
          <p:nvPr>
            <p:ph idx="12" hasCustomPrompt="1"/>
          </p:nvPr>
        </p:nvSpPr>
        <p:spPr>
          <a:xfrm>
            <a:off x="7903922" y="1877991"/>
            <a:ext cx="3602277" cy="4298971"/>
          </a:xfrm>
          <a:prstGeom prst="rect">
            <a:avLst/>
          </a:prstGeom>
        </p:spPr>
        <p:txBody>
          <a:bodyPr/>
          <a:lstStyle>
            <a:lvl1pPr>
              <a:defRPr sz="2800" b="0" i="0">
                <a:solidFill>
                  <a:srgbClr val="008CCD"/>
                </a:solidFill>
                <a:latin typeface="Calibri Light" panose="020F0302020204030204" pitchFamily="34" charset="0"/>
                <a:cs typeface="Calibri Light" panose="020F0302020204030204" pitchFamily="34" charset="0"/>
              </a:defRPr>
            </a:lvl1pPr>
            <a:lvl2pPr>
              <a:defRPr sz="2000" b="1" i="0">
                <a:solidFill>
                  <a:srgbClr val="004A82"/>
                </a:solidFill>
                <a:latin typeface="Calibri" panose="020F0502020204030204" pitchFamily="34" charset="0"/>
                <a:cs typeface="Calibri" panose="020F0502020204030204" pitchFamily="34" charset="0"/>
              </a:defRPr>
            </a:lvl2pPr>
            <a:lvl3pPr>
              <a:defRPr sz="2000">
                <a:solidFill>
                  <a:srgbClr val="575756"/>
                </a:solidFill>
              </a:defRPr>
            </a:lvl3pPr>
            <a:lvl4pPr>
              <a:defRPr sz="1400">
                <a:solidFill>
                  <a:srgbClr val="575756"/>
                </a:solidFill>
              </a:defRPr>
            </a:lvl4pPr>
          </a:lstStyle>
          <a:p>
            <a:pPr lvl="0"/>
            <a:r>
              <a:rPr lang="en-GB"/>
              <a:t>SUBHEADING</a:t>
            </a:r>
          </a:p>
          <a:p>
            <a:pPr lvl="1"/>
            <a:r>
              <a:rPr lang="en-GB"/>
              <a:t>HEADING LEVEL THREE</a:t>
            </a:r>
          </a:p>
          <a:p>
            <a:pPr lvl="2"/>
            <a:r>
              <a:rPr lang="en-GB"/>
              <a:t>Paragraph</a:t>
            </a:r>
          </a:p>
          <a:p>
            <a:pPr lvl="3"/>
            <a:r>
              <a:rPr lang="en-GB"/>
              <a:t>Description</a:t>
            </a:r>
          </a:p>
        </p:txBody>
      </p:sp>
      <p:sp>
        <p:nvSpPr>
          <p:cNvPr id="3" name="Media Placeholder 2">
            <a:extLst>
              <a:ext uri="{FF2B5EF4-FFF2-40B4-BE49-F238E27FC236}">
                <a16:creationId xmlns:a16="http://schemas.microsoft.com/office/drawing/2014/main" id="{60ADEBE5-FFE8-4044-A5D3-F3A1624CC18E}"/>
              </a:ext>
            </a:extLst>
          </p:cNvPr>
          <p:cNvSpPr>
            <a:spLocks noGrp="1"/>
          </p:cNvSpPr>
          <p:nvPr>
            <p:ph type="media" sz="quarter" idx="15"/>
          </p:nvPr>
        </p:nvSpPr>
        <p:spPr>
          <a:xfrm>
            <a:off x="838198" y="1877989"/>
            <a:ext cx="6477002" cy="4298969"/>
          </a:xfrm>
        </p:spPr>
        <p:txBody>
          <a:bodyPr/>
          <a:lstStyle/>
          <a:p>
            <a:r>
              <a:rPr lang="en-GB"/>
              <a:t>Click icon to add media</a:t>
            </a:r>
            <a:endParaRPr lang="en-US"/>
          </a:p>
        </p:txBody>
      </p:sp>
      <p:sp>
        <p:nvSpPr>
          <p:cNvPr id="2" name="Title 1">
            <a:extLst>
              <a:ext uri="{FF2B5EF4-FFF2-40B4-BE49-F238E27FC236}">
                <a16:creationId xmlns:a16="http://schemas.microsoft.com/office/drawing/2014/main" id="{833BBBA7-1656-6B48-B701-8775FBCDFED1}"/>
              </a:ext>
            </a:extLst>
          </p:cNvPr>
          <p:cNvSpPr>
            <a:spLocks noGrp="1"/>
          </p:cNvSpPr>
          <p:nvPr>
            <p:ph type="title" hasCustomPrompt="1"/>
          </p:nvPr>
        </p:nvSpPr>
        <p:spPr>
          <a:xfrm>
            <a:off x="838200" y="67179"/>
            <a:ext cx="10515600" cy="1325563"/>
          </a:xfrm>
        </p:spPr>
        <p:txBody>
          <a:bodyPr/>
          <a:lstStyle/>
          <a:p>
            <a:r>
              <a:rPr lang="en-GB"/>
              <a:t>Heading</a:t>
            </a:r>
            <a:endParaRPr lang="en-US"/>
          </a:p>
        </p:txBody>
      </p:sp>
    </p:spTree>
    <p:extLst>
      <p:ext uri="{BB962C8B-B14F-4D97-AF65-F5344CB8AC3E}">
        <p14:creationId xmlns:p14="http://schemas.microsoft.com/office/powerpoint/2010/main" val="10881230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6" Type="http://schemas.openxmlformats.org/officeDocument/2006/relationships/theme" Target="../theme/theme2.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1046580"/>
      </p:ext>
    </p:extLst>
  </p:cSld>
  <p:clrMap bg1="lt1" tx1="dk1" bg2="lt2" tx2="dk2" accent1="accent1" accent2="accent2" accent3="accent3" accent4="accent4" accent5="accent5" accent6="accent6" hlink="hlink" folHlink="folHlink"/>
  <p:sldLayoutIdLst>
    <p:sldLayoutId id="2147483655" r:id="rId1"/>
    <p:sldLayoutId id="2147483765" r:id="rId2"/>
    <p:sldLayoutId id="2147483766" r:id="rId3"/>
  </p:sldLayoutIdLst>
  <p:hf hdr="0" ftr="0"/>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A7DDC2AD-A8CE-4693-856A-A6BA880BC2C2}"/>
              </a:ext>
            </a:extLst>
          </p:cNvPr>
          <p:cNvSpPr txBox="1">
            <a:spLocks noGrp="1"/>
          </p:cNvSpPr>
          <p:nvPr>
            <p:ph type="dt" sz="half" idx="2"/>
          </p:nvPr>
        </p:nvSpPr>
        <p:spPr>
          <a:xfrm>
            <a:off x="609607" y="6356359"/>
            <a:ext cx="2844799" cy="365129"/>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rgbClr val="000000"/>
                </a:solidFill>
                <a:uFillTx/>
                <a:latin typeface="Calibri"/>
              </a:defRPr>
            </a:lvl1pPr>
          </a:lstStyle>
          <a:p>
            <a:pPr lvl="0"/>
            <a:fld id="{9B969291-A05D-42C8-B2B5-9FB4C414F955}" type="datetime1">
              <a:rPr lang="en-GB" smtClean="0"/>
              <a:t>21/06/2021</a:t>
            </a:fld>
            <a:endParaRPr lang="en-GB"/>
          </a:p>
        </p:txBody>
      </p:sp>
      <p:sp>
        <p:nvSpPr>
          <p:cNvPr id="4" name="Slide Number Placeholder 5">
            <a:extLst>
              <a:ext uri="{FF2B5EF4-FFF2-40B4-BE49-F238E27FC236}">
                <a16:creationId xmlns:a16="http://schemas.microsoft.com/office/drawing/2014/main" id="{0049121F-0775-4648-AFF5-6A1A7398BE95}"/>
              </a:ext>
            </a:extLst>
          </p:cNvPr>
          <p:cNvSpPr txBox="1">
            <a:spLocks noGrp="1"/>
          </p:cNvSpPr>
          <p:nvPr>
            <p:ph type="sldNum" sz="quarter" idx="4"/>
          </p:nvPr>
        </p:nvSpPr>
        <p:spPr>
          <a:xfrm>
            <a:off x="8737609" y="6356359"/>
            <a:ext cx="1835141" cy="365127"/>
          </a:xfrm>
          <a:prstGeom prst="rect">
            <a:avLst/>
          </a:prstGeom>
          <a:noFill/>
          <a:ln>
            <a:noFill/>
          </a:ln>
        </p:spPr>
        <p:txBody>
          <a:bodyPr vert="horz" wrap="square" lIns="91440" tIns="45720" rIns="91440" bIns="45720" anchor="t" anchorCtr="0" compatLnSpc="1">
            <a:noAutofit/>
          </a:bodyPr>
          <a:lstStyle>
            <a:lvl1pPr marL="0" marR="0" lvl="0" indent="0" algn="l" defTabSz="914332" rtl="0" fontAlgn="auto" hangingPunct="1">
              <a:lnSpc>
                <a:spcPct val="100000"/>
              </a:lnSpc>
              <a:spcBef>
                <a:spcPts val="0"/>
              </a:spcBef>
              <a:spcAft>
                <a:spcPts val="0"/>
              </a:spcAft>
              <a:buNone/>
              <a:tabLst/>
              <a:defRPr lang="en-GB" sz="1800" b="0" i="0" u="none" strike="noStrike" kern="1200" cap="none" spc="0" baseline="0">
                <a:solidFill>
                  <a:srgbClr val="000000"/>
                </a:solidFill>
                <a:uFillTx/>
                <a:latin typeface="Calibri"/>
              </a:defRPr>
            </a:lvl1pPr>
          </a:lstStyle>
          <a:p>
            <a:pPr lvl="0"/>
            <a:fld id="{3A369976-5B2E-48D4-9EA3-D5D540CF770F}" type="slidenum">
              <a:t>‹#›</a:t>
            </a:fld>
            <a:endParaRPr lang="en-GB"/>
          </a:p>
        </p:txBody>
      </p:sp>
    </p:spTree>
    <p:extLst>
      <p:ext uri="{BB962C8B-B14F-4D97-AF65-F5344CB8AC3E}">
        <p14:creationId xmlns:p14="http://schemas.microsoft.com/office/powerpoint/2010/main" val="2670174220"/>
      </p:ext>
    </p:extLst>
  </p:cSld>
  <p:clrMap bg1="lt1" tx1="dk1" bg2="lt2" tx2="dk2" accent1="accent1" accent2="accent2" accent3="accent3" accent4="accent4" accent5="accent5" accent6="accent6" hlink="hlink" folHlink="folHlink"/>
  <p:sldLayoutIdLst>
    <p:sldLayoutId id="2147483737" r:id="rId1"/>
    <p:sldLayoutId id="2147483736" r:id="rId2"/>
    <p:sldLayoutId id="2147483739" r:id="rId3"/>
    <p:sldLayoutId id="2147483740" r:id="rId4"/>
    <p:sldLayoutId id="2147483751" r:id="rId5"/>
    <p:sldLayoutId id="2147483738" r:id="rId6"/>
    <p:sldLayoutId id="2147483742" r:id="rId7"/>
    <p:sldLayoutId id="2147483743" r:id="rId8"/>
    <p:sldLayoutId id="2147483754" r:id="rId9"/>
    <p:sldLayoutId id="2147483744" r:id="rId10"/>
    <p:sldLayoutId id="2147483745" r:id="rId11"/>
    <p:sldLayoutId id="2147483746" r:id="rId12"/>
    <p:sldLayoutId id="2147483747" r:id="rId13"/>
    <p:sldLayoutId id="2147483750" r:id="rId14"/>
    <p:sldLayoutId id="2147483685" r:id="rId15"/>
  </p:sldLayoutIdLst>
  <p:hf hdr="0" ftr="0"/>
  <p:txStyles>
    <p:titleStyle>
      <a:lvl1pPr algn="l" defTabSz="914423"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5" indent="-228605" algn="l" defTabSz="914423"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8" indent="-228605" algn="l" defTabSz="91442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8" indent="-228605" algn="l" defTabSz="91442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40"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52"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3"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5"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8" indent="-228605" algn="l" defTabSz="91442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3" rtl="0" eaLnBrk="1" latinLnBrk="0" hangingPunct="1">
        <a:defRPr sz="1800" kern="1200">
          <a:solidFill>
            <a:schemeClr val="tx1"/>
          </a:solidFill>
          <a:latin typeface="+mn-lt"/>
          <a:ea typeface="+mn-ea"/>
          <a:cs typeface="+mn-cs"/>
        </a:defRPr>
      </a:lvl1pPr>
      <a:lvl2pPr marL="457212" algn="l" defTabSz="914423" rtl="0" eaLnBrk="1" latinLnBrk="0" hangingPunct="1">
        <a:defRPr sz="1800" kern="1200">
          <a:solidFill>
            <a:schemeClr val="tx1"/>
          </a:solidFill>
          <a:latin typeface="+mn-lt"/>
          <a:ea typeface="+mn-ea"/>
          <a:cs typeface="+mn-cs"/>
        </a:defRPr>
      </a:lvl2pPr>
      <a:lvl3pPr marL="914423" algn="l" defTabSz="914423" rtl="0" eaLnBrk="1" latinLnBrk="0" hangingPunct="1">
        <a:defRPr sz="1800" kern="1200">
          <a:solidFill>
            <a:schemeClr val="tx1"/>
          </a:solidFill>
          <a:latin typeface="+mn-lt"/>
          <a:ea typeface="+mn-ea"/>
          <a:cs typeface="+mn-cs"/>
        </a:defRPr>
      </a:lvl3pPr>
      <a:lvl4pPr marL="1371635" algn="l" defTabSz="914423" rtl="0" eaLnBrk="1" latinLnBrk="0" hangingPunct="1">
        <a:defRPr sz="1800" kern="1200">
          <a:solidFill>
            <a:schemeClr val="tx1"/>
          </a:solidFill>
          <a:latin typeface="+mn-lt"/>
          <a:ea typeface="+mn-ea"/>
          <a:cs typeface="+mn-cs"/>
        </a:defRPr>
      </a:lvl4pPr>
      <a:lvl5pPr marL="1828845" algn="l" defTabSz="914423" rtl="0" eaLnBrk="1" latinLnBrk="0" hangingPunct="1">
        <a:defRPr sz="1800" kern="1200">
          <a:solidFill>
            <a:schemeClr val="tx1"/>
          </a:solidFill>
          <a:latin typeface="+mn-lt"/>
          <a:ea typeface="+mn-ea"/>
          <a:cs typeface="+mn-cs"/>
        </a:defRPr>
      </a:lvl5pPr>
      <a:lvl6pPr marL="2286058" algn="l" defTabSz="914423" rtl="0" eaLnBrk="1" latinLnBrk="0" hangingPunct="1">
        <a:defRPr sz="1800" kern="1200">
          <a:solidFill>
            <a:schemeClr val="tx1"/>
          </a:solidFill>
          <a:latin typeface="+mn-lt"/>
          <a:ea typeface="+mn-ea"/>
          <a:cs typeface="+mn-cs"/>
        </a:defRPr>
      </a:lvl6pPr>
      <a:lvl7pPr marL="2743268" algn="l" defTabSz="914423" rtl="0" eaLnBrk="1" latinLnBrk="0" hangingPunct="1">
        <a:defRPr sz="1800" kern="1200">
          <a:solidFill>
            <a:schemeClr val="tx1"/>
          </a:solidFill>
          <a:latin typeface="+mn-lt"/>
          <a:ea typeface="+mn-ea"/>
          <a:cs typeface="+mn-cs"/>
        </a:defRPr>
      </a:lvl7pPr>
      <a:lvl8pPr marL="3200480" algn="l" defTabSz="914423" rtl="0" eaLnBrk="1" latinLnBrk="0" hangingPunct="1">
        <a:defRPr sz="1800" kern="1200">
          <a:solidFill>
            <a:schemeClr val="tx1"/>
          </a:solidFill>
          <a:latin typeface="+mn-lt"/>
          <a:ea typeface="+mn-ea"/>
          <a:cs typeface="+mn-cs"/>
        </a:defRPr>
      </a:lvl8pPr>
      <a:lvl9pPr marL="3657692" algn="l" defTabSz="91442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623CA0-5B33-D447-804C-09E052186B5E}"/>
              </a:ext>
            </a:extLst>
          </p:cNvPr>
          <p:cNvSpPr>
            <a:spLocks noGrp="1"/>
          </p:cNvSpPr>
          <p:nvPr>
            <p:ph type="title"/>
          </p:nvPr>
        </p:nvSpPr>
        <p:spPr>
          <a:xfrm>
            <a:off x="838200" y="365125"/>
            <a:ext cx="10515600" cy="1325563"/>
          </a:xfrm>
          <a:prstGeom prst="rect">
            <a:avLst/>
          </a:prstGeom>
        </p:spPr>
        <p:txBody>
          <a:bodyPr vert="horz" wrap="square" lIns="0" tIns="45720" rIns="91440" bIns="45720" rtlCol="0" anchor="ctr">
            <a:normAutofit/>
          </a:bodyPr>
          <a:lstStyle/>
          <a:p>
            <a:r>
              <a:rPr lang="en-GB"/>
              <a:t>Heading</a:t>
            </a:r>
            <a:endParaRPr lang="en-US"/>
          </a:p>
        </p:txBody>
      </p:sp>
      <p:sp>
        <p:nvSpPr>
          <p:cNvPr id="3" name="Text Placeholder 2">
            <a:extLst>
              <a:ext uri="{FF2B5EF4-FFF2-40B4-BE49-F238E27FC236}">
                <a16:creationId xmlns:a16="http://schemas.microsoft.com/office/drawing/2014/main" id="{49754CE8-2E82-4740-8797-287E1D0706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SUBHEADING</a:t>
            </a:r>
          </a:p>
          <a:p>
            <a:pPr lvl="1"/>
            <a:r>
              <a:rPr lang="en-GB"/>
              <a:t>HEADING LEVEL THREE</a:t>
            </a:r>
          </a:p>
          <a:p>
            <a:pPr lvl="2"/>
            <a:r>
              <a:rPr lang="en-GB"/>
              <a:t>Paragraph</a:t>
            </a:r>
          </a:p>
          <a:p>
            <a:pPr lvl="3"/>
            <a:r>
              <a:rPr lang="en-GB"/>
              <a:t>Description</a:t>
            </a:r>
          </a:p>
        </p:txBody>
      </p:sp>
      <p:sp>
        <p:nvSpPr>
          <p:cNvPr id="4" name="Date Placeholder 3">
            <a:extLst>
              <a:ext uri="{FF2B5EF4-FFF2-40B4-BE49-F238E27FC236}">
                <a16:creationId xmlns:a16="http://schemas.microsoft.com/office/drawing/2014/main" id="{7E081C80-D292-5944-979B-CEE478F32FF5}"/>
              </a:ext>
            </a:extLst>
          </p:cNvPr>
          <p:cNvSpPr>
            <a:spLocks noGrp="1"/>
          </p:cNvSpPr>
          <p:nvPr>
            <p:ph type="dt" sz="half" idx="2"/>
          </p:nvPr>
        </p:nvSpPr>
        <p:spPr>
          <a:xfrm>
            <a:off x="838199" y="6356350"/>
            <a:ext cx="7646043" cy="365125"/>
          </a:xfrm>
          <a:prstGeom prst="rect">
            <a:avLst/>
          </a:prstGeom>
        </p:spPr>
        <p:txBody>
          <a:bodyPr vert="horz" lIns="0" tIns="45720" rIns="91440" bIns="45720" rtlCol="0" anchor="ctr"/>
          <a:lstStyle>
            <a:lvl1pPr algn="l">
              <a:defRPr sz="1200">
                <a:solidFill>
                  <a:schemeClr val="tx1">
                    <a:tint val="75000"/>
                  </a:schemeClr>
                </a:solidFill>
              </a:defRPr>
            </a:lvl1pPr>
          </a:lstStyle>
          <a:p>
            <a:r>
              <a:rPr lang="en-GB" b="1"/>
              <a:t>Airband Community Internet Ltd, Kirkham House, John </a:t>
            </a:r>
            <a:r>
              <a:rPr lang="en-GB" b="1" err="1"/>
              <a:t>Comyn</a:t>
            </a:r>
            <a:r>
              <a:rPr lang="en-GB" b="1"/>
              <a:t> Drive, Worcester, WR3 7JS   •   </a:t>
            </a:r>
            <a:r>
              <a:rPr lang="en-GB" b="1" err="1"/>
              <a:t>www.airband.co.uk</a:t>
            </a:r>
            <a:endParaRPr lang="en-US" b="1">
              <a:cs typeface="Calibri" panose="020F0502020204030204" pitchFamily="34" charset="0"/>
            </a:endParaRPr>
          </a:p>
        </p:txBody>
      </p:sp>
      <p:sp>
        <p:nvSpPr>
          <p:cNvPr id="6" name="Slide Number Placeholder 5">
            <a:extLst>
              <a:ext uri="{FF2B5EF4-FFF2-40B4-BE49-F238E27FC236}">
                <a16:creationId xmlns:a16="http://schemas.microsoft.com/office/drawing/2014/main" id="{0B5DEC5E-DAE7-8D4B-8C45-C93B78FD718D}"/>
              </a:ext>
            </a:extLst>
          </p:cNvPr>
          <p:cNvSpPr>
            <a:spLocks noGrp="1"/>
          </p:cNvSpPr>
          <p:nvPr>
            <p:ph type="sldNum" sz="quarter" idx="4"/>
          </p:nvPr>
        </p:nvSpPr>
        <p:spPr>
          <a:xfrm>
            <a:off x="8610600" y="6356350"/>
            <a:ext cx="2743200" cy="365125"/>
          </a:xfrm>
          <a:prstGeom prst="rect">
            <a:avLst/>
          </a:prstGeom>
        </p:spPr>
        <p:txBody>
          <a:bodyPr vert="horz" lIns="91440" tIns="45720" rIns="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spTree>
    <p:extLst>
      <p:ext uri="{BB962C8B-B14F-4D97-AF65-F5344CB8AC3E}">
        <p14:creationId xmlns:p14="http://schemas.microsoft.com/office/powerpoint/2010/main" val="315744273"/>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 id="2147483789" r:id="rId13"/>
  </p:sldLayoutIdLst>
  <p:hf sldNum="0" hdr="0" dt="0"/>
  <p:txStyles>
    <p:titleStyle>
      <a:lvl1pPr algn="l" defTabSz="914400" rtl="0" eaLnBrk="1" latinLnBrk="0" hangingPunct="1">
        <a:lnSpc>
          <a:spcPct val="90000"/>
        </a:lnSpc>
        <a:spcBef>
          <a:spcPct val="0"/>
        </a:spcBef>
        <a:buNone/>
        <a:defRPr sz="4400" b="1" i="0" kern="1200">
          <a:solidFill>
            <a:srgbClr val="008CCD"/>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008CCD"/>
          </a:solidFill>
          <a:latin typeface="Calibri Light" panose="020F0302020204030204" pitchFamily="34" charset="0"/>
          <a:ea typeface="+mn-ea"/>
          <a:cs typeface="Calibri Light" panose="020F03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rgbClr val="008CCD"/>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57575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57575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0ADDE01-4586-4923-BAD6-E70D19024271}"/>
              </a:ext>
            </a:extLst>
          </p:cNvPr>
          <p:cNvSpPr txBox="1"/>
          <p:nvPr/>
        </p:nvSpPr>
        <p:spPr>
          <a:xfrm>
            <a:off x="1845749" y="2367171"/>
            <a:ext cx="8492242" cy="2123658"/>
          </a:xfrm>
          <a:prstGeom prst="rect">
            <a:avLst/>
          </a:prstGeom>
          <a:noFill/>
        </p:spPr>
        <p:txBody>
          <a:bodyPr wrap="square" lIns="91440" tIns="45720" rIns="91440" bIns="45720" rtlCol="0" anchor="ctr">
            <a:spAutoFit/>
          </a:bodyPr>
          <a:lstStyle/>
          <a:p>
            <a:pPr algn="r"/>
            <a:r>
              <a:rPr lang="en-US" altLang="ko-KR" sz="4800" dirty="0">
                <a:solidFill>
                  <a:schemeClr val="bg1"/>
                </a:solidFill>
                <a:latin typeface="Open Sans"/>
                <a:ea typeface="맑은 고딕"/>
                <a:cs typeface="Arial"/>
              </a:rPr>
              <a:t>Airband and your community </a:t>
            </a:r>
            <a:endParaRPr lang="ko-KR" altLang="en-US" sz="4800" dirty="0">
              <a:solidFill>
                <a:schemeClr val="bg1"/>
              </a:solidFill>
              <a:latin typeface="Open Sans"/>
              <a:ea typeface="맑은 고딕" panose="020B0503020000020004" pitchFamily="34" charset="-127"/>
              <a:cs typeface="Arial"/>
            </a:endParaRPr>
          </a:p>
          <a:p>
            <a:pPr algn="r"/>
            <a:r>
              <a:rPr lang="en-US" altLang="ko-KR" sz="3600" dirty="0">
                <a:solidFill>
                  <a:schemeClr val="bg1"/>
                </a:solidFill>
                <a:latin typeface="Open Sans"/>
                <a:ea typeface="맑은 고딕"/>
                <a:cs typeface="Arial"/>
              </a:rPr>
              <a:t>- </a:t>
            </a:r>
            <a:r>
              <a:rPr lang="en-US" altLang="ko-KR" sz="3600" dirty="0" err="1">
                <a:solidFill>
                  <a:schemeClr val="bg1"/>
                </a:solidFill>
                <a:latin typeface="Open Sans"/>
                <a:ea typeface="맑은 고딕"/>
                <a:cs typeface="Arial"/>
              </a:rPr>
              <a:t>Cheddon</a:t>
            </a:r>
            <a:r>
              <a:rPr lang="en-US" altLang="ko-KR" sz="3600" dirty="0">
                <a:solidFill>
                  <a:schemeClr val="bg1"/>
                </a:solidFill>
                <a:latin typeface="Open Sans"/>
                <a:ea typeface="맑은 고딕"/>
                <a:cs typeface="Arial"/>
              </a:rPr>
              <a:t> Fitzpaine </a:t>
            </a:r>
            <a:endParaRPr lang="ko-KR" altLang="en-US" sz="3600" dirty="0">
              <a:solidFill>
                <a:schemeClr val="bg1"/>
              </a:solidFill>
              <a:latin typeface="Open Sans"/>
              <a:ea typeface="맑은 고딕"/>
              <a:cs typeface="Arial"/>
            </a:endParaRPr>
          </a:p>
        </p:txBody>
      </p:sp>
    </p:spTree>
    <p:extLst>
      <p:ext uri="{BB962C8B-B14F-4D97-AF65-F5344CB8AC3E}">
        <p14:creationId xmlns:p14="http://schemas.microsoft.com/office/powerpoint/2010/main" val="28766317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a:extLst>
              <a:ext uri="{FF2B5EF4-FFF2-40B4-BE49-F238E27FC236}">
                <a16:creationId xmlns:a16="http://schemas.microsoft.com/office/drawing/2014/main" id="{CF8AAEA1-E183-437F-B6AB-33FB87693F45}"/>
              </a:ext>
            </a:extLst>
          </p:cNvPr>
          <p:cNvPicPr>
            <a:picLocks noChangeAspect="1" noChangeArrowheads="1"/>
          </p:cNvPicPr>
          <p:nvPr/>
        </p:nvPicPr>
        <p:blipFill rotWithShape="1">
          <a:blip r:embed="rId2">
            <a:alphaModFix amt="20000"/>
            <a:extLst>
              <a:ext uri="{28A0092B-C50C-407E-A947-70E740481C1C}">
                <a14:useLocalDpi xmlns:a14="http://schemas.microsoft.com/office/drawing/2010/main" val="0"/>
              </a:ext>
            </a:extLst>
          </a:blip>
          <a:srcRect l="2" t="33450" r="2"/>
          <a:stretch/>
        </p:blipFill>
        <p:spPr bwMode="auto">
          <a:xfrm>
            <a:off x="0" y="1451295"/>
            <a:ext cx="12192000" cy="5406704"/>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a:extLst>
              <a:ext uri="{FF2B5EF4-FFF2-40B4-BE49-F238E27FC236}">
                <a16:creationId xmlns:a16="http://schemas.microsoft.com/office/drawing/2014/main" id="{2C285D5A-A93B-4B59-85B9-2D951E70B037}"/>
              </a:ext>
            </a:extLst>
          </p:cNvPr>
          <p:cNvSpPr>
            <a:spLocks noGrp="1"/>
          </p:cNvSpPr>
          <p:nvPr>
            <p:ph type="body" sz="quarter" idx="10"/>
          </p:nvPr>
        </p:nvSpPr>
        <p:spPr/>
        <p:txBody>
          <a:bodyPr lIns="91440" tIns="45720" rIns="91440" bIns="45720" anchor="ctr"/>
          <a:lstStyle/>
          <a:p>
            <a:r>
              <a:rPr lang="en-GB">
                <a:cs typeface="Arial"/>
              </a:rPr>
              <a:t>Agenda</a:t>
            </a:r>
            <a:endParaRPr lang="en-GB"/>
          </a:p>
        </p:txBody>
      </p:sp>
      <p:sp>
        <p:nvSpPr>
          <p:cNvPr id="6" name="Content Placeholder 5">
            <a:extLst>
              <a:ext uri="{FF2B5EF4-FFF2-40B4-BE49-F238E27FC236}">
                <a16:creationId xmlns:a16="http://schemas.microsoft.com/office/drawing/2014/main" id="{8A72CB62-E9CB-4C87-AD23-E71471DE638D}"/>
              </a:ext>
            </a:extLst>
          </p:cNvPr>
          <p:cNvSpPr>
            <a:spLocks noGrp="1"/>
          </p:cNvSpPr>
          <p:nvPr>
            <p:ph sz="quarter" idx="11"/>
          </p:nvPr>
        </p:nvSpPr>
        <p:spPr>
          <a:xfrm>
            <a:off x="847055" y="2350453"/>
            <a:ext cx="7885884" cy="3608387"/>
          </a:xfrm>
        </p:spPr>
        <p:txBody>
          <a:bodyPr lIns="91440" tIns="45720" rIns="91440" bIns="45720" anchor="t"/>
          <a:lstStyle/>
          <a:p>
            <a:pPr marL="0" indent="-228600" defTabSz="914286" fontAlgn="base"/>
            <a:r>
              <a:rPr lang="en-GB" sz="2000" b="1" dirty="0">
                <a:solidFill>
                  <a:srgbClr val="008CCD"/>
                </a:solidFill>
                <a:latin typeface="Open Sans"/>
              </a:rPr>
              <a:t>Airband: First choice for true ultrafast rural broadband</a:t>
            </a:r>
            <a:endParaRPr lang="en-US" dirty="0"/>
          </a:p>
          <a:p>
            <a:pPr marL="0" indent="-228600" defTabSz="914286" fontAlgn="base"/>
            <a:r>
              <a:rPr lang="en-GB" sz="2000" b="1" dirty="0">
                <a:solidFill>
                  <a:srgbClr val="008CCD"/>
                </a:solidFill>
                <a:latin typeface="Open Sans"/>
              </a:rPr>
              <a:t>Project overview</a:t>
            </a:r>
          </a:p>
          <a:p>
            <a:pPr marL="0" indent="-228600" defTabSz="914286" fontAlgn="base"/>
            <a:r>
              <a:rPr lang="en-US" sz="2000" b="1" dirty="0" err="1">
                <a:solidFill>
                  <a:srgbClr val="008CCD"/>
                </a:solidFill>
                <a:latin typeface="Open Sans"/>
              </a:rPr>
              <a:t>Cheddon</a:t>
            </a:r>
            <a:r>
              <a:rPr lang="en-US" sz="2000" b="1" dirty="0">
                <a:solidFill>
                  <a:srgbClr val="008CCD"/>
                </a:solidFill>
                <a:latin typeface="Open Sans"/>
              </a:rPr>
              <a:t> Fitzpaine Plan</a:t>
            </a:r>
            <a:endParaRPr lang="en-GB" sz="2000" b="1" dirty="0">
              <a:solidFill>
                <a:srgbClr val="008CCD"/>
              </a:solidFill>
              <a:latin typeface="Open Sans"/>
            </a:endParaRPr>
          </a:p>
          <a:p>
            <a:pPr marL="0" indent="-228600" defTabSz="914286" fontAlgn="base"/>
            <a:r>
              <a:rPr lang="en-GB" sz="2000" b="1" dirty="0">
                <a:solidFill>
                  <a:srgbClr val="008CCD"/>
                </a:solidFill>
                <a:latin typeface="Open Sans"/>
              </a:rPr>
              <a:t>Fibre to the premise (FTTP)</a:t>
            </a:r>
          </a:p>
          <a:p>
            <a:pPr marL="0" indent="-228600" defTabSz="914286" fontAlgn="base"/>
            <a:r>
              <a:rPr lang="en-GB" sz="2000" b="1" dirty="0">
                <a:solidFill>
                  <a:srgbClr val="008CCD"/>
                </a:solidFill>
                <a:latin typeface="Open Sans"/>
              </a:rPr>
              <a:t>Broadband packages</a:t>
            </a:r>
          </a:p>
          <a:p>
            <a:pPr marL="0" indent="-228600" defTabSz="914286" fontAlgn="base"/>
            <a:r>
              <a:rPr lang="en-GB" sz="2000" b="1" dirty="0">
                <a:solidFill>
                  <a:srgbClr val="008CCD"/>
                </a:solidFill>
                <a:latin typeface="Open Sans"/>
              </a:rPr>
              <a:t>Register your interest</a:t>
            </a:r>
          </a:p>
          <a:p>
            <a:pPr marL="0" indent="-228600" defTabSz="914286" fontAlgn="base"/>
            <a:r>
              <a:rPr lang="en-GB" sz="2000" b="1" dirty="0">
                <a:solidFill>
                  <a:srgbClr val="008CCD"/>
                </a:solidFill>
                <a:latin typeface="Open Sans"/>
              </a:rPr>
              <a:t>Installation </a:t>
            </a:r>
          </a:p>
          <a:p>
            <a:pPr marL="0" indent="-228600" defTabSz="914286" fontAlgn="base"/>
            <a:r>
              <a:rPr lang="en-GB" sz="2000" b="1" dirty="0">
                <a:solidFill>
                  <a:srgbClr val="008CCD"/>
                </a:solidFill>
                <a:latin typeface="Open Sans"/>
              </a:rPr>
              <a:t>FAQ</a:t>
            </a:r>
          </a:p>
          <a:p>
            <a:pPr marL="228600" indent="-228600"/>
            <a:endParaRPr lang="en-GB" sz="2000" dirty="0">
              <a:latin typeface="Open Sans"/>
            </a:endParaRPr>
          </a:p>
        </p:txBody>
      </p:sp>
    </p:spTree>
    <p:extLst>
      <p:ext uri="{BB962C8B-B14F-4D97-AF65-F5344CB8AC3E}">
        <p14:creationId xmlns:p14="http://schemas.microsoft.com/office/powerpoint/2010/main" val="2174358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4540F53-2ACD-47E2-BA4D-422365EC19FD}"/>
              </a:ext>
            </a:extLst>
          </p:cNvPr>
          <p:cNvSpPr>
            <a:spLocks noGrp="1"/>
          </p:cNvSpPr>
          <p:nvPr>
            <p:ph type="body" sz="quarter" idx="10"/>
          </p:nvPr>
        </p:nvSpPr>
        <p:spPr/>
        <p:txBody>
          <a:bodyPr/>
          <a:lstStyle/>
          <a:p>
            <a:r>
              <a:rPr lang="en-GB"/>
              <a:t>Airband</a:t>
            </a:r>
          </a:p>
        </p:txBody>
      </p:sp>
      <p:pic>
        <p:nvPicPr>
          <p:cNvPr id="7" name="Picture 6" descr="A picture containing drawing&#10;&#10;Description automatically generated">
            <a:extLst>
              <a:ext uri="{FF2B5EF4-FFF2-40B4-BE49-F238E27FC236}">
                <a16:creationId xmlns:a16="http://schemas.microsoft.com/office/drawing/2014/main" id="{6F21E2B3-E308-4F1A-9AD6-08C0C93B466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10885" y="6191250"/>
            <a:ext cx="995390" cy="511174"/>
          </a:xfrm>
          <a:prstGeom prst="rect">
            <a:avLst/>
          </a:prstGeom>
        </p:spPr>
      </p:pic>
      <p:pic>
        <p:nvPicPr>
          <p:cNvPr id="1028" name="Picture 4">
            <a:extLst>
              <a:ext uri="{FF2B5EF4-FFF2-40B4-BE49-F238E27FC236}">
                <a16:creationId xmlns:a16="http://schemas.microsoft.com/office/drawing/2014/main" id="{94C74919-F9A6-4F8C-BAF2-1BA0A30A684A}"/>
              </a:ext>
            </a:extLst>
          </p:cNvPr>
          <p:cNvPicPr>
            <a:picLocks noGrp="1" noChangeAspect="1" noChangeArrowheads="1"/>
          </p:cNvPicPr>
          <p:nvPr>
            <p:ph sz="quarter" idx="11"/>
          </p:nvPr>
        </p:nvPicPr>
        <p:blipFill>
          <a:blip r:embed="rId3">
            <a:extLst>
              <a:ext uri="{28A0092B-C50C-407E-A947-70E740481C1C}">
                <a14:useLocalDpi xmlns:a14="http://schemas.microsoft.com/office/drawing/2010/main" val="0"/>
              </a:ext>
            </a:extLst>
          </a:blip>
          <a:srcRect/>
          <a:stretch>
            <a:fillRect/>
          </a:stretch>
        </p:blipFill>
        <p:spPr bwMode="auto">
          <a:xfrm>
            <a:off x="7075953" y="2236915"/>
            <a:ext cx="4456113" cy="3588943"/>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6DE82B7D-9A18-4508-B63A-AF9FF53F35AF}"/>
              </a:ext>
            </a:extLst>
          </p:cNvPr>
          <p:cNvSpPr txBox="1"/>
          <p:nvPr/>
        </p:nvSpPr>
        <p:spPr>
          <a:xfrm>
            <a:off x="509630" y="2123171"/>
            <a:ext cx="6102990" cy="4770537"/>
          </a:xfrm>
          <a:prstGeom prst="rect">
            <a:avLst/>
          </a:prstGeom>
          <a:noFill/>
        </p:spPr>
        <p:txBody>
          <a:bodyPr wrap="square">
            <a:spAutoFit/>
          </a:bodyPr>
          <a:lstStyle/>
          <a:p>
            <a:pPr algn="l" rtl="0" fontAlgn="base"/>
            <a:r>
              <a:rPr lang="en-GB" b="1" dirty="0">
                <a:solidFill>
                  <a:srgbClr val="008CCD"/>
                </a:solidFill>
                <a:latin typeface="Open Sans"/>
              </a:rPr>
              <a:t>Founded in 2009, Airband is an independent internet service provider (ISP) bringing high speed broadband to homes, business and industry in rural and hard-to-reach areas. </a:t>
            </a:r>
            <a:r>
              <a:rPr lang="en-US" b="0" i="0" dirty="0">
                <a:solidFill>
                  <a:srgbClr val="000000"/>
                </a:solidFill>
                <a:effectLst/>
                <a:latin typeface="Open Sans"/>
              </a:rPr>
              <a:t>​</a:t>
            </a:r>
          </a:p>
          <a:p>
            <a:pPr algn="l" rtl="0" fontAlgn="base"/>
            <a:r>
              <a:rPr lang="en-GB" b="0" i="0" dirty="0">
                <a:solidFill>
                  <a:srgbClr val="000000"/>
                </a:solidFill>
                <a:effectLst/>
                <a:latin typeface="Open Sans"/>
              </a:rPr>
              <a:t>​</a:t>
            </a:r>
          </a:p>
          <a:p>
            <a:pPr algn="l" rtl="0" fontAlgn="base"/>
            <a:r>
              <a:rPr lang="en-GB" b="0" i="0" u="none" strike="noStrike" dirty="0">
                <a:solidFill>
                  <a:srgbClr val="767171"/>
                </a:solidFill>
                <a:effectLst/>
                <a:latin typeface="Open Sans"/>
              </a:rPr>
              <a:t>We are proud to work with the Department for Digital, Culture, Media &amp; Sport, BDUK, local authorities and communities to build high availability infrastructure that residents, businesses and other ISPs can access to help overcome the UK’s digital divide. </a:t>
            </a:r>
            <a:r>
              <a:rPr lang="en-US" b="0" i="0" dirty="0">
                <a:solidFill>
                  <a:srgbClr val="000000"/>
                </a:solidFill>
                <a:effectLst/>
                <a:latin typeface="Open Sans"/>
              </a:rPr>
              <a:t>​</a:t>
            </a:r>
          </a:p>
          <a:p>
            <a:pPr algn="l" rtl="0" fontAlgn="base"/>
            <a:r>
              <a:rPr lang="en-GB" b="0" i="0" dirty="0">
                <a:solidFill>
                  <a:srgbClr val="000000"/>
                </a:solidFill>
                <a:effectLst/>
                <a:latin typeface="Open Sans"/>
              </a:rPr>
              <a:t>​</a:t>
            </a:r>
          </a:p>
          <a:p>
            <a:pPr algn="l" rtl="0" fontAlgn="base"/>
            <a:r>
              <a:rPr lang="en-GB" b="0" i="0" u="none" strike="noStrike" dirty="0">
                <a:solidFill>
                  <a:srgbClr val="767171"/>
                </a:solidFill>
                <a:effectLst/>
                <a:latin typeface="Open Sans"/>
              </a:rPr>
              <a:t>Trusted by governments, industry partners and communities to bring the fastest, most reliable broadband service to rural communities, industrial parks and outdoor sites. </a:t>
            </a:r>
            <a:r>
              <a:rPr lang="en-US" sz="1600" b="0" i="0" dirty="0">
                <a:solidFill>
                  <a:srgbClr val="000000"/>
                </a:solidFill>
                <a:effectLst/>
                <a:latin typeface="Open Sans"/>
              </a:rPr>
              <a:t>​</a:t>
            </a:r>
          </a:p>
          <a:p>
            <a:pPr algn="l" rtl="0" fontAlgn="base"/>
            <a:r>
              <a:rPr lang="en-GB" sz="1600" b="0" i="0" dirty="0">
                <a:solidFill>
                  <a:srgbClr val="000000"/>
                </a:solidFill>
                <a:effectLst/>
                <a:latin typeface="Open Sans"/>
              </a:rPr>
              <a:t>​</a:t>
            </a:r>
          </a:p>
          <a:p>
            <a:pPr algn="l" rtl="0" fontAlgn="base"/>
            <a:r>
              <a:rPr lang="en-US" b="0" i="0" dirty="0">
                <a:solidFill>
                  <a:srgbClr val="000000"/>
                </a:solidFill>
                <a:effectLst/>
                <a:latin typeface="Calibri" panose="020F0502020204030204" pitchFamily="34" charset="0"/>
              </a:rPr>
              <a:t>​</a:t>
            </a:r>
            <a:endParaRPr lang="en-US" b="0" i="0" dirty="0">
              <a:solidFill>
                <a:srgbClr val="000000"/>
              </a:solidFill>
              <a:effectLst/>
              <a:latin typeface="Segoe UI" panose="020B0502040204020203" pitchFamily="34" charset="0"/>
            </a:endParaRPr>
          </a:p>
        </p:txBody>
      </p:sp>
    </p:spTree>
    <p:extLst>
      <p:ext uri="{BB962C8B-B14F-4D97-AF65-F5344CB8AC3E}">
        <p14:creationId xmlns:p14="http://schemas.microsoft.com/office/powerpoint/2010/main" val="2298071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51D210-AD19-4E7A-86C6-91480F4382D5}"/>
              </a:ext>
            </a:extLst>
          </p:cNvPr>
          <p:cNvSpPr>
            <a:spLocks noGrp="1"/>
          </p:cNvSpPr>
          <p:nvPr>
            <p:ph type="body" sz="quarter" idx="10"/>
          </p:nvPr>
        </p:nvSpPr>
        <p:spPr/>
        <p:txBody>
          <a:bodyPr/>
          <a:lstStyle/>
          <a:p>
            <a:r>
              <a:rPr lang="en-GB"/>
              <a:t>Project Overview</a:t>
            </a:r>
          </a:p>
        </p:txBody>
      </p:sp>
      <p:sp>
        <p:nvSpPr>
          <p:cNvPr id="7" name="TextBox 6">
            <a:extLst>
              <a:ext uri="{FF2B5EF4-FFF2-40B4-BE49-F238E27FC236}">
                <a16:creationId xmlns:a16="http://schemas.microsoft.com/office/drawing/2014/main" id="{06DD255D-DEE1-4942-8662-823699C30142}"/>
              </a:ext>
            </a:extLst>
          </p:cNvPr>
          <p:cNvSpPr txBox="1"/>
          <p:nvPr/>
        </p:nvSpPr>
        <p:spPr>
          <a:xfrm>
            <a:off x="1058410" y="2146419"/>
            <a:ext cx="10075179" cy="4247317"/>
          </a:xfrm>
          <a:prstGeom prst="rect">
            <a:avLst/>
          </a:prstGeom>
          <a:noFill/>
        </p:spPr>
        <p:txBody>
          <a:bodyPr wrap="square">
            <a:spAutoFit/>
          </a:bodyPr>
          <a:lstStyle/>
          <a:p>
            <a:pPr marL="285750" indent="-285750" fontAlgn="base">
              <a:buFont typeface="Arial" panose="020B0604020202020204" pitchFamily="34" charset="0"/>
              <a:buChar char="•"/>
            </a:pPr>
            <a:r>
              <a:rPr lang="en-US" dirty="0">
                <a:solidFill>
                  <a:srgbClr val="767171"/>
                </a:solidFill>
                <a:latin typeface="Open Sans"/>
              </a:rPr>
              <a:t>You may have heard that Airband, in partnership with </a:t>
            </a:r>
            <a:r>
              <a:rPr lang="en-US" b="1" dirty="0">
                <a:solidFill>
                  <a:srgbClr val="008CCD"/>
                </a:solidFill>
                <a:latin typeface="Open Sans"/>
              </a:rPr>
              <a:t>Connecting Devon &amp; Somerset,</a:t>
            </a:r>
            <a:r>
              <a:rPr lang="en-US" dirty="0">
                <a:latin typeface="Open Sans"/>
              </a:rPr>
              <a:t> </a:t>
            </a:r>
            <a:r>
              <a:rPr lang="en-US" dirty="0">
                <a:solidFill>
                  <a:srgbClr val="767171"/>
                </a:solidFill>
                <a:latin typeface="Open Sans"/>
              </a:rPr>
              <a:t>has been commissioned to build a brand new, ultrafast FTTP (Fibre To The Premises) broadband network to transform connectivity in your area. </a:t>
            </a:r>
          </a:p>
          <a:p>
            <a:pPr marL="285750" indent="-285750">
              <a:buFont typeface="Arial" panose="020B0604020202020204" pitchFamily="34" charset="0"/>
              <a:buChar char="•"/>
            </a:pPr>
            <a:endParaRPr lang="en-US" dirty="0">
              <a:solidFill>
                <a:srgbClr val="767171"/>
              </a:solidFill>
              <a:latin typeface="Open Sans"/>
            </a:endParaRPr>
          </a:p>
          <a:p>
            <a:pPr marL="285750" indent="-285750">
              <a:buFont typeface="Arial" panose="020B0604020202020204" pitchFamily="34" charset="0"/>
              <a:buChar char="•"/>
            </a:pPr>
            <a:r>
              <a:rPr lang="en-US" dirty="0">
                <a:solidFill>
                  <a:srgbClr val="767171"/>
                </a:solidFill>
                <a:latin typeface="Open Sans"/>
              </a:rPr>
              <a:t>Over the coming weeks and months, we will be working in rural areas across the county, including weekend work, but rest assured that </a:t>
            </a:r>
            <a:r>
              <a:rPr lang="en-US" b="1" dirty="0">
                <a:solidFill>
                  <a:srgbClr val="008CCD"/>
                </a:solidFill>
                <a:latin typeface="Open Sans"/>
              </a:rPr>
              <a:t>disruption will be kept to an absolute minimum.</a:t>
            </a:r>
          </a:p>
          <a:p>
            <a:pPr marL="285750" indent="-285750">
              <a:buFont typeface="Arial" panose="020B0604020202020204" pitchFamily="34" charset="0"/>
              <a:buChar char="•"/>
            </a:pPr>
            <a:endParaRPr lang="en-US" dirty="0">
              <a:solidFill>
                <a:srgbClr val="767171"/>
              </a:solidFill>
              <a:latin typeface="Open Sans"/>
            </a:endParaRPr>
          </a:p>
          <a:p>
            <a:pPr marL="285750" indent="-285750">
              <a:buFont typeface="Arial" panose="020B0604020202020204" pitchFamily="34" charset="0"/>
              <a:buChar char="•"/>
            </a:pPr>
            <a:r>
              <a:rPr lang="en-US" dirty="0">
                <a:solidFill>
                  <a:srgbClr val="767171"/>
                </a:solidFill>
                <a:latin typeface="Open Sans"/>
              </a:rPr>
              <a:t>Work may involve accessing existing underground ducts and telegraph poles. </a:t>
            </a:r>
          </a:p>
          <a:p>
            <a:pPr marL="285750" indent="-285750">
              <a:buFont typeface="Arial" panose="020B0604020202020204" pitchFamily="34" charset="0"/>
              <a:buChar char="•"/>
            </a:pPr>
            <a:endParaRPr lang="en-US" dirty="0">
              <a:solidFill>
                <a:srgbClr val="767171"/>
              </a:solidFill>
              <a:latin typeface="Open Sans"/>
            </a:endParaRPr>
          </a:p>
          <a:p>
            <a:pPr marL="285750" indent="-285750">
              <a:buFont typeface="Arial" panose="020B0604020202020204" pitchFamily="34" charset="0"/>
              <a:buChar char="•"/>
            </a:pPr>
            <a:r>
              <a:rPr lang="en-US" dirty="0">
                <a:solidFill>
                  <a:srgbClr val="767171"/>
                </a:solidFill>
                <a:latin typeface="Open Sans"/>
              </a:rPr>
              <a:t>You may also see some new telegraph poles being erected at various locations. For the most part, these new poles will be situated along roads away from residential areas.</a:t>
            </a:r>
          </a:p>
          <a:p>
            <a:pPr marL="285750" indent="-285750">
              <a:buFont typeface="Arial" panose="020B0604020202020204" pitchFamily="34" charset="0"/>
              <a:buChar char="•"/>
            </a:pPr>
            <a:endParaRPr lang="en-US" dirty="0">
              <a:latin typeface="Open Sans"/>
            </a:endParaRPr>
          </a:p>
          <a:p>
            <a:pPr marL="285750" indent="-285750">
              <a:buFont typeface="Arial" panose="020B0604020202020204" pitchFamily="34" charset="0"/>
              <a:buChar char="•"/>
            </a:pPr>
            <a:r>
              <a:rPr lang="en-US" dirty="0">
                <a:solidFill>
                  <a:srgbClr val="767171"/>
                </a:solidFill>
                <a:latin typeface="Open Sans"/>
              </a:rPr>
              <a:t>We are working closely with the local authorities to </a:t>
            </a:r>
            <a:r>
              <a:rPr lang="en-US" b="1" dirty="0">
                <a:solidFill>
                  <a:srgbClr val="008CCD"/>
                </a:solidFill>
                <a:latin typeface="Open Sans"/>
              </a:rPr>
              <a:t>plan and implement the network build.</a:t>
            </a:r>
            <a:endParaRPr lang="en-GB" b="1" dirty="0">
              <a:solidFill>
                <a:srgbClr val="008CCD"/>
              </a:solidFill>
              <a:latin typeface="Open Sans"/>
            </a:endParaRPr>
          </a:p>
        </p:txBody>
      </p:sp>
    </p:spTree>
    <p:extLst>
      <p:ext uri="{BB962C8B-B14F-4D97-AF65-F5344CB8AC3E}">
        <p14:creationId xmlns:p14="http://schemas.microsoft.com/office/powerpoint/2010/main" val="37656221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67FE45-78CA-44C3-8C6B-9DC15E5828C0}"/>
              </a:ext>
            </a:extLst>
          </p:cNvPr>
          <p:cNvSpPr>
            <a:spLocks noGrp="1"/>
          </p:cNvSpPr>
          <p:nvPr>
            <p:ph type="body" sz="quarter" idx="10"/>
          </p:nvPr>
        </p:nvSpPr>
        <p:spPr/>
        <p:txBody>
          <a:bodyPr lIns="91440" tIns="45720" rIns="91440" bIns="45720" anchor="ctr"/>
          <a:lstStyle/>
          <a:p>
            <a:r>
              <a:rPr lang="en-US" dirty="0">
                <a:cs typeface="Arial"/>
              </a:rPr>
              <a:t> </a:t>
            </a:r>
            <a:r>
              <a:rPr lang="en-US" dirty="0" err="1">
                <a:cs typeface="Arial"/>
              </a:rPr>
              <a:t>Cheddon</a:t>
            </a:r>
            <a:r>
              <a:rPr lang="en-US" dirty="0">
                <a:cs typeface="Arial"/>
              </a:rPr>
              <a:t> Fitzpaine Plan</a:t>
            </a:r>
            <a:endParaRPr lang="en-US" dirty="0"/>
          </a:p>
        </p:txBody>
      </p:sp>
      <p:sp>
        <p:nvSpPr>
          <p:cNvPr id="5" name="Content Placeholder 4">
            <a:extLst>
              <a:ext uri="{FF2B5EF4-FFF2-40B4-BE49-F238E27FC236}">
                <a16:creationId xmlns:a16="http://schemas.microsoft.com/office/drawing/2014/main" id="{E2F122CE-A650-4AE0-A3EC-B93997EED2F9}"/>
              </a:ext>
            </a:extLst>
          </p:cNvPr>
          <p:cNvSpPr>
            <a:spLocks noGrp="1"/>
          </p:cNvSpPr>
          <p:nvPr>
            <p:ph sz="quarter" idx="11"/>
          </p:nvPr>
        </p:nvSpPr>
        <p:spPr>
          <a:xfrm>
            <a:off x="905778" y="2185988"/>
            <a:ext cx="10604067" cy="4105755"/>
          </a:xfrm>
        </p:spPr>
        <p:txBody>
          <a:bodyPr lIns="91440" tIns="45720" rIns="91440" bIns="45720" anchor="t"/>
          <a:lstStyle/>
          <a:p>
            <a:pPr marL="0" indent="0">
              <a:buNone/>
            </a:pPr>
            <a:endParaRPr lang="en-US" sz="2400" b="1" dirty="0">
              <a:solidFill>
                <a:srgbClr val="767171"/>
              </a:solidFill>
              <a:latin typeface="Open Sans"/>
            </a:endParaRPr>
          </a:p>
          <a:p>
            <a:pPr marL="0" indent="0">
              <a:buNone/>
            </a:pPr>
            <a:r>
              <a:rPr lang="en-US" sz="3600" b="1" dirty="0">
                <a:solidFill>
                  <a:schemeClr val="accent2">
                    <a:lumMod val="60000"/>
                    <a:lumOff val="40000"/>
                  </a:schemeClr>
                </a:solidFill>
                <a:latin typeface="Open Sans"/>
              </a:rPr>
              <a:t>C10</a:t>
            </a:r>
          </a:p>
          <a:p>
            <a:pPr marL="228600" indent="-228600"/>
            <a:r>
              <a:rPr lang="en-US" sz="3600" dirty="0">
                <a:solidFill>
                  <a:srgbClr val="767171"/>
                </a:solidFill>
                <a:latin typeface="Open Sans"/>
              </a:rPr>
              <a:t>Surveying due to begin from Quarter 2, 2021</a:t>
            </a:r>
          </a:p>
          <a:p>
            <a:pPr marL="228600" indent="-228600"/>
            <a:r>
              <a:rPr lang="en-US" sz="3600" dirty="0">
                <a:solidFill>
                  <a:srgbClr val="767171"/>
                </a:solidFill>
                <a:latin typeface="Open Sans"/>
              </a:rPr>
              <a:t>Build planned for Quarter 3, 2021</a:t>
            </a:r>
          </a:p>
          <a:p>
            <a:pPr marL="228600" indent="-228600"/>
            <a:r>
              <a:rPr lang="en-US" sz="3600" dirty="0">
                <a:solidFill>
                  <a:srgbClr val="767171"/>
                </a:solidFill>
                <a:latin typeface="Open Sans"/>
              </a:rPr>
              <a:t>Completion due end Quarter 3, 2021</a:t>
            </a:r>
          </a:p>
          <a:p>
            <a:pPr marL="228600" indent="-228600"/>
            <a:r>
              <a:rPr lang="en-US" sz="3600" dirty="0">
                <a:solidFill>
                  <a:srgbClr val="767171"/>
                </a:solidFill>
                <a:latin typeface="Open Sans"/>
              </a:rPr>
              <a:t>Build dates estimated, timings may change</a:t>
            </a:r>
          </a:p>
          <a:p>
            <a:pPr marL="228600" indent="-228600"/>
            <a:endParaRPr lang="en-US" sz="3200" dirty="0">
              <a:solidFill>
                <a:srgbClr val="767171"/>
              </a:solidFill>
              <a:latin typeface="Open Sans"/>
            </a:endParaRPr>
          </a:p>
        </p:txBody>
      </p:sp>
    </p:spTree>
    <p:extLst>
      <p:ext uri="{BB962C8B-B14F-4D97-AF65-F5344CB8AC3E}">
        <p14:creationId xmlns:p14="http://schemas.microsoft.com/office/powerpoint/2010/main" val="489756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704A0D7-19B8-4A3B-9625-07F413D46146}"/>
              </a:ext>
            </a:extLst>
          </p:cNvPr>
          <p:cNvSpPr>
            <a:spLocks noGrp="1"/>
          </p:cNvSpPr>
          <p:nvPr>
            <p:ph type="body" sz="quarter" idx="10"/>
          </p:nvPr>
        </p:nvSpPr>
        <p:spPr/>
        <p:txBody>
          <a:bodyPr/>
          <a:lstStyle/>
          <a:p>
            <a:r>
              <a:rPr lang="en-GB"/>
              <a:t>Fibre to the Premise (FTTP)</a:t>
            </a:r>
          </a:p>
        </p:txBody>
      </p:sp>
      <p:sp>
        <p:nvSpPr>
          <p:cNvPr id="6" name="Content Placeholder 5">
            <a:extLst>
              <a:ext uri="{FF2B5EF4-FFF2-40B4-BE49-F238E27FC236}">
                <a16:creationId xmlns:a16="http://schemas.microsoft.com/office/drawing/2014/main" id="{97734507-AB8A-481E-A088-2755E4051612}"/>
              </a:ext>
            </a:extLst>
          </p:cNvPr>
          <p:cNvSpPr>
            <a:spLocks noGrp="1"/>
          </p:cNvSpPr>
          <p:nvPr>
            <p:ph sz="quarter" idx="12"/>
          </p:nvPr>
        </p:nvSpPr>
        <p:spPr>
          <a:xfrm>
            <a:off x="6501468" y="1918462"/>
            <a:ext cx="5243119" cy="4241754"/>
          </a:xfrm>
        </p:spPr>
        <p:txBody>
          <a:bodyPr/>
          <a:lstStyle/>
          <a:p>
            <a:pPr marL="0" indent="0">
              <a:buNone/>
            </a:pPr>
            <a:r>
              <a:rPr lang="en-US" sz="1600" b="1">
                <a:solidFill>
                  <a:srgbClr val="008CCD"/>
                </a:solidFill>
                <a:latin typeface="museo"/>
              </a:rPr>
              <a:t>What does FTTP stand for?</a:t>
            </a:r>
          </a:p>
          <a:p>
            <a:pPr marL="0" indent="0" defTabSz="914286" fontAlgn="base">
              <a:buNone/>
            </a:pPr>
            <a:r>
              <a:rPr lang="en-US" sz="1600">
                <a:solidFill>
                  <a:srgbClr val="767171"/>
                </a:solidFill>
                <a:latin typeface="Open Sans"/>
              </a:rPr>
              <a:t>FTTP stands for Fibre To The Premises. At Airband we provide this service across our network, bringing ultrafast speeds of up to 1Gbps to our customers in more rural areas. There’s no line rental or phone line required, so the price you see is the price you get.</a:t>
            </a:r>
          </a:p>
          <a:p>
            <a:pPr marL="0" indent="0">
              <a:buNone/>
            </a:pPr>
            <a:r>
              <a:rPr lang="en-US" sz="1600" b="1">
                <a:solidFill>
                  <a:srgbClr val="008CCD"/>
                </a:solidFill>
                <a:latin typeface="museo"/>
              </a:rPr>
              <a:t>What is Fibre To The Premises (FTTP)?</a:t>
            </a:r>
          </a:p>
          <a:p>
            <a:pPr marL="0" indent="0" defTabSz="914286" fontAlgn="base">
              <a:buNone/>
            </a:pPr>
            <a:r>
              <a:rPr lang="en-US" sz="1600">
                <a:solidFill>
                  <a:srgbClr val="767171"/>
                </a:solidFill>
                <a:latin typeface="Open Sans"/>
              </a:rPr>
              <a:t>Fibre To The Premises (FTTP) replaces old copper broadband lines; fibre optic cables are run from your local exchange direct to your premises.</a:t>
            </a:r>
          </a:p>
          <a:p>
            <a:pPr marL="0" indent="0">
              <a:buNone/>
            </a:pPr>
            <a:r>
              <a:rPr lang="en-US" sz="1600" b="1" i="0">
                <a:solidFill>
                  <a:srgbClr val="008CCD"/>
                </a:solidFill>
                <a:effectLst/>
                <a:latin typeface="museo"/>
              </a:rPr>
              <a:t>Fibre broadband that’s faster and more reliable</a:t>
            </a:r>
          </a:p>
          <a:p>
            <a:pPr marL="0" indent="0" defTabSz="914286" fontAlgn="base">
              <a:buNone/>
            </a:pPr>
            <a:r>
              <a:rPr lang="en-US" sz="1600">
                <a:solidFill>
                  <a:srgbClr val="767171"/>
                </a:solidFill>
                <a:latin typeface="Open Sans"/>
              </a:rPr>
              <a:t>Because the fibre cable comes right into the building, there is less ‘contention’ which gives you a faster and more reliable broadband experience.</a:t>
            </a:r>
          </a:p>
        </p:txBody>
      </p:sp>
      <p:pic>
        <p:nvPicPr>
          <p:cNvPr id="1026" name="Picture 2">
            <a:extLst>
              <a:ext uri="{FF2B5EF4-FFF2-40B4-BE49-F238E27FC236}">
                <a16:creationId xmlns:a16="http://schemas.microsoft.com/office/drawing/2014/main" id="{C48AAEEE-44D3-4CC3-A983-CB0146B37BDA}"/>
              </a:ext>
            </a:extLst>
          </p:cNvPr>
          <p:cNvPicPr>
            <a:picLocks noGrp="1" noChangeAspect="1" noChangeArrowheads="1"/>
          </p:cNvPicPr>
          <p:nvPr>
            <p:ph sz="quarter" idx="11"/>
          </p:nvPr>
        </p:nvPicPr>
        <p:blipFill>
          <a:blip r:embed="rId2" cstate="print">
            <a:extLst>
              <a:ext uri="{28A0092B-C50C-407E-A947-70E740481C1C}">
                <a14:useLocalDpi xmlns:a14="http://schemas.microsoft.com/office/drawing/2010/main" val="0"/>
              </a:ext>
            </a:extLst>
          </a:blip>
          <a:srcRect/>
          <a:stretch/>
        </p:blipFill>
        <p:spPr bwMode="auto">
          <a:xfrm>
            <a:off x="236466" y="2878654"/>
            <a:ext cx="6007598" cy="2321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54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69B0C9D-74F7-4F91-8958-BC40A2B0CF45}"/>
              </a:ext>
            </a:extLst>
          </p:cNvPr>
          <p:cNvSpPr>
            <a:spLocks noGrp="1"/>
          </p:cNvSpPr>
          <p:nvPr>
            <p:ph type="body" sz="quarter" idx="10"/>
          </p:nvPr>
        </p:nvSpPr>
        <p:spPr/>
        <p:txBody>
          <a:bodyPr/>
          <a:lstStyle/>
          <a:p>
            <a:r>
              <a:rPr lang="en-GB" dirty="0"/>
              <a:t>Broadband Packages</a:t>
            </a:r>
          </a:p>
        </p:txBody>
      </p:sp>
      <p:pic>
        <p:nvPicPr>
          <p:cNvPr id="7" name="Content Placeholder 6">
            <a:extLst>
              <a:ext uri="{FF2B5EF4-FFF2-40B4-BE49-F238E27FC236}">
                <a16:creationId xmlns:a16="http://schemas.microsoft.com/office/drawing/2014/main" id="{6A466A25-3284-4177-923E-423EEC1BDEC1}"/>
              </a:ext>
            </a:extLst>
          </p:cNvPr>
          <p:cNvPicPr>
            <a:picLocks noGrp="1" noChangeAspect="1"/>
          </p:cNvPicPr>
          <p:nvPr>
            <p:ph sz="quarter" idx="11"/>
          </p:nvPr>
        </p:nvPicPr>
        <p:blipFill>
          <a:blip r:embed="rId2"/>
          <a:stretch>
            <a:fillRect/>
          </a:stretch>
        </p:blipFill>
        <p:spPr>
          <a:xfrm>
            <a:off x="3229631" y="1698789"/>
            <a:ext cx="5732738" cy="3974699"/>
          </a:xfrm>
        </p:spPr>
      </p:pic>
      <p:sp>
        <p:nvSpPr>
          <p:cNvPr id="5" name="TextBox 4">
            <a:extLst>
              <a:ext uri="{FF2B5EF4-FFF2-40B4-BE49-F238E27FC236}">
                <a16:creationId xmlns:a16="http://schemas.microsoft.com/office/drawing/2014/main" id="{7235ED0D-E068-4558-82D0-34F4D7A13168}"/>
              </a:ext>
            </a:extLst>
          </p:cNvPr>
          <p:cNvSpPr txBox="1"/>
          <p:nvPr/>
        </p:nvSpPr>
        <p:spPr>
          <a:xfrm>
            <a:off x="3229631" y="5690266"/>
            <a:ext cx="5805311" cy="923330"/>
          </a:xfrm>
          <a:prstGeom prst="rect">
            <a:avLst/>
          </a:prstGeom>
          <a:noFill/>
        </p:spPr>
        <p:txBody>
          <a:bodyPr wrap="square" rtlCol="0">
            <a:spAutoFit/>
          </a:bodyPr>
          <a:lstStyle/>
          <a:p>
            <a:pPr algn="ctr"/>
            <a:r>
              <a:rPr lang="en-US" dirty="0"/>
              <a:t>An Introductory offer will be available shortly. This is generally in the region of £29 and £39 for the packages above. There also business packages available </a:t>
            </a:r>
            <a:endParaRPr lang="en-GB" dirty="0"/>
          </a:p>
        </p:txBody>
      </p:sp>
    </p:spTree>
    <p:extLst>
      <p:ext uri="{BB962C8B-B14F-4D97-AF65-F5344CB8AC3E}">
        <p14:creationId xmlns:p14="http://schemas.microsoft.com/office/powerpoint/2010/main" val="309393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B63055-9F1B-452B-90DA-7785D343CB49}"/>
              </a:ext>
            </a:extLst>
          </p:cNvPr>
          <p:cNvSpPr>
            <a:spLocks noGrp="1"/>
          </p:cNvSpPr>
          <p:nvPr>
            <p:ph type="body" sz="quarter" idx="10"/>
          </p:nvPr>
        </p:nvSpPr>
        <p:spPr/>
        <p:txBody>
          <a:bodyPr/>
          <a:lstStyle/>
          <a:p>
            <a:r>
              <a:rPr lang="en-GB" sz="4000" dirty="0"/>
              <a:t>Register Your Interest</a:t>
            </a:r>
          </a:p>
        </p:txBody>
      </p:sp>
      <p:pic>
        <p:nvPicPr>
          <p:cNvPr id="4" name="Content Placeholder 3">
            <a:extLst>
              <a:ext uri="{FF2B5EF4-FFF2-40B4-BE49-F238E27FC236}">
                <a16:creationId xmlns:a16="http://schemas.microsoft.com/office/drawing/2014/main" id="{2DBD6BBC-6754-42C0-A779-B7130C2F35F9}"/>
              </a:ext>
            </a:extLst>
          </p:cNvPr>
          <p:cNvPicPr>
            <a:picLocks noGrp="1" noChangeAspect="1"/>
          </p:cNvPicPr>
          <p:nvPr>
            <p:ph sz="quarter" idx="11"/>
          </p:nvPr>
        </p:nvPicPr>
        <p:blipFill>
          <a:blip r:embed="rId2"/>
          <a:stretch>
            <a:fillRect/>
          </a:stretch>
        </p:blipFill>
        <p:spPr>
          <a:xfrm>
            <a:off x="2403177" y="1778256"/>
            <a:ext cx="7177051" cy="4231122"/>
          </a:xfrm>
          <a:prstGeom prst="rect">
            <a:avLst/>
          </a:prstGeom>
        </p:spPr>
      </p:pic>
      <p:sp>
        <p:nvSpPr>
          <p:cNvPr id="3" name="TextBox 2">
            <a:extLst>
              <a:ext uri="{FF2B5EF4-FFF2-40B4-BE49-F238E27FC236}">
                <a16:creationId xmlns:a16="http://schemas.microsoft.com/office/drawing/2014/main" id="{A813EF41-25C9-413D-B6CF-B787B0432FEB}"/>
              </a:ext>
            </a:extLst>
          </p:cNvPr>
          <p:cNvSpPr txBox="1"/>
          <p:nvPr/>
        </p:nvSpPr>
        <p:spPr>
          <a:xfrm>
            <a:off x="3640822" y="6149159"/>
            <a:ext cx="4840448" cy="461665"/>
          </a:xfrm>
          <a:prstGeom prst="rect">
            <a:avLst/>
          </a:prstGeom>
          <a:noFill/>
        </p:spPr>
        <p:txBody>
          <a:bodyPr wrap="square" rtlCol="0">
            <a:spAutoFit/>
          </a:bodyPr>
          <a:lstStyle/>
          <a:p>
            <a:pPr algn="ctr"/>
            <a:r>
              <a:rPr lang="en-US" sz="1200" dirty="0">
                <a:solidFill>
                  <a:schemeClr val="bg2">
                    <a:lumMod val="50000"/>
                  </a:schemeClr>
                </a:solidFill>
              </a:rPr>
              <a:t>The website is currently being updated with your postcodes. </a:t>
            </a:r>
          </a:p>
          <a:p>
            <a:pPr algn="ctr"/>
            <a:r>
              <a:rPr lang="en-US" sz="1200" dirty="0">
                <a:solidFill>
                  <a:schemeClr val="bg2">
                    <a:lumMod val="50000"/>
                  </a:schemeClr>
                </a:solidFill>
              </a:rPr>
              <a:t>This work should be complete by mid May.</a:t>
            </a:r>
            <a:endParaRPr lang="en-GB" sz="1200" dirty="0">
              <a:solidFill>
                <a:schemeClr val="bg2">
                  <a:lumMod val="50000"/>
                </a:schemeClr>
              </a:solidFill>
            </a:endParaRPr>
          </a:p>
        </p:txBody>
      </p:sp>
    </p:spTree>
    <p:extLst>
      <p:ext uri="{BB962C8B-B14F-4D97-AF65-F5344CB8AC3E}">
        <p14:creationId xmlns:p14="http://schemas.microsoft.com/office/powerpoint/2010/main" val="3692975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CDB87CE-50BC-4141-901B-F967F54A4C6A}"/>
              </a:ext>
            </a:extLst>
          </p:cNvPr>
          <p:cNvSpPr>
            <a:spLocks noGrp="1"/>
          </p:cNvSpPr>
          <p:nvPr>
            <p:ph type="body" sz="quarter" idx="10"/>
          </p:nvPr>
        </p:nvSpPr>
        <p:spPr/>
        <p:txBody>
          <a:bodyPr/>
          <a:lstStyle/>
          <a:p>
            <a:r>
              <a:rPr lang="en-GB"/>
              <a:t>Installation</a:t>
            </a:r>
          </a:p>
        </p:txBody>
      </p:sp>
      <p:pic>
        <p:nvPicPr>
          <p:cNvPr id="2050" name="Picture 2" descr="Genexis Fibertwist ljósleiðarabox – Nova">
            <a:extLst>
              <a:ext uri="{FF2B5EF4-FFF2-40B4-BE49-F238E27FC236}">
                <a16:creationId xmlns:a16="http://schemas.microsoft.com/office/drawing/2014/main" id="{E85A0BAB-DEAC-4668-B937-8A41A1B98308}"/>
              </a:ext>
            </a:extLst>
          </p:cNvPr>
          <p:cNvPicPr>
            <a:picLocks noGrp="1" noChangeAspect="1" noChangeArrowheads="1"/>
          </p:cNvPicPr>
          <p:nvPr>
            <p:ph sz="quarter" idx="11"/>
          </p:nvPr>
        </p:nvPicPr>
        <p:blipFill>
          <a:blip r:embed="rId2" cstate="print">
            <a:extLst>
              <a:ext uri="{28A0092B-C50C-407E-A947-70E740481C1C}">
                <a14:useLocalDpi xmlns:a14="http://schemas.microsoft.com/office/drawing/2010/main" val="0"/>
              </a:ext>
            </a:extLst>
          </a:blip>
          <a:srcRect/>
          <a:stretch>
            <a:fillRect/>
          </a:stretch>
        </p:blipFill>
        <p:spPr bwMode="auto">
          <a:xfrm>
            <a:off x="1677578" y="2185988"/>
            <a:ext cx="2878957" cy="360838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EG200 | Genexis">
            <a:extLst>
              <a:ext uri="{FF2B5EF4-FFF2-40B4-BE49-F238E27FC236}">
                <a16:creationId xmlns:a16="http://schemas.microsoft.com/office/drawing/2014/main" id="{9830E82D-0A8E-4605-944E-522DEE465F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7373" y="1728642"/>
            <a:ext cx="6098115" cy="405524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FB3A3111-EEAE-49AC-A01D-8618A31200EC}"/>
              </a:ext>
            </a:extLst>
          </p:cNvPr>
          <p:cNvSpPr txBox="1"/>
          <p:nvPr/>
        </p:nvSpPr>
        <p:spPr>
          <a:xfrm>
            <a:off x="2566529" y="5081958"/>
            <a:ext cx="1101054" cy="313932"/>
          </a:xfrm>
          <a:prstGeom prst="rect">
            <a:avLst/>
          </a:prstGeom>
          <a:noFill/>
        </p:spPr>
        <p:txBody>
          <a:bodyPr wrap="square">
            <a:spAutoFit/>
          </a:bodyPr>
          <a:lstStyle/>
          <a:p>
            <a:pPr marL="0" marR="0" lvl="0" indent="0" algn="l" defTabSz="914423"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008CCD"/>
                </a:solidFill>
                <a:effectLst/>
                <a:uLnTx/>
                <a:uFillTx/>
                <a:latin typeface="museo"/>
                <a:cs typeface="+mn-cs"/>
              </a:rPr>
              <a:t>Twist Port</a:t>
            </a:r>
          </a:p>
        </p:txBody>
      </p:sp>
      <p:sp>
        <p:nvSpPr>
          <p:cNvPr id="10" name="TextBox 9">
            <a:extLst>
              <a:ext uri="{FF2B5EF4-FFF2-40B4-BE49-F238E27FC236}">
                <a16:creationId xmlns:a16="http://schemas.microsoft.com/office/drawing/2014/main" id="{2821717D-F6FF-4DDD-AD53-3CA67CB3200C}"/>
              </a:ext>
            </a:extLst>
          </p:cNvPr>
          <p:cNvSpPr txBox="1"/>
          <p:nvPr/>
        </p:nvSpPr>
        <p:spPr>
          <a:xfrm>
            <a:off x="7553061" y="5081958"/>
            <a:ext cx="1266738" cy="313932"/>
          </a:xfrm>
          <a:prstGeom prst="rect">
            <a:avLst/>
          </a:prstGeom>
          <a:noFill/>
        </p:spPr>
        <p:txBody>
          <a:bodyPr wrap="square">
            <a:spAutoFit/>
          </a:bodyPr>
          <a:lstStyle/>
          <a:p>
            <a:pPr marL="0" marR="0" lvl="0" indent="0" algn="l" defTabSz="914423"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600" b="1">
                <a:solidFill>
                  <a:srgbClr val="008CCD"/>
                </a:solidFill>
                <a:latin typeface="museo"/>
              </a:rPr>
              <a:t>Fibre Router</a:t>
            </a:r>
            <a:endParaRPr kumimoji="0" lang="en-US" sz="1600" b="1" i="0" u="none" strike="noStrike" kern="1200" cap="none" spc="0" normalizeH="0" baseline="0" noProof="0">
              <a:ln>
                <a:noFill/>
              </a:ln>
              <a:solidFill>
                <a:srgbClr val="008CCD"/>
              </a:solidFill>
              <a:effectLst/>
              <a:uLnTx/>
              <a:uFillTx/>
              <a:latin typeface="museo"/>
              <a:cs typeface="+mn-cs"/>
            </a:endParaRPr>
          </a:p>
        </p:txBody>
      </p:sp>
    </p:spTree>
    <p:extLst>
      <p:ext uri="{BB962C8B-B14F-4D97-AF65-F5344CB8AC3E}">
        <p14:creationId xmlns:p14="http://schemas.microsoft.com/office/powerpoint/2010/main" val="786819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3CF8A02-58EB-4574-9B88-0746F2972E8B}"/>
              </a:ext>
            </a:extLst>
          </p:cNvPr>
          <p:cNvSpPr>
            <a:spLocks noGrp="1"/>
          </p:cNvSpPr>
          <p:nvPr>
            <p:ph type="body" sz="quarter" idx="10"/>
          </p:nvPr>
        </p:nvSpPr>
        <p:spPr/>
        <p:txBody>
          <a:bodyPr/>
          <a:lstStyle/>
          <a:p>
            <a:r>
              <a:rPr lang="en-GB"/>
              <a:t>FAQ</a:t>
            </a:r>
          </a:p>
        </p:txBody>
      </p:sp>
      <p:sp>
        <p:nvSpPr>
          <p:cNvPr id="14" name="TextBox 13">
            <a:extLst>
              <a:ext uri="{FF2B5EF4-FFF2-40B4-BE49-F238E27FC236}">
                <a16:creationId xmlns:a16="http://schemas.microsoft.com/office/drawing/2014/main" id="{F0984FFA-E418-49A8-8D4F-A963568E108A}"/>
              </a:ext>
            </a:extLst>
          </p:cNvPr>
          <p:cNvSpPr txBox="1"/>
          <p:nvPr/>
        </p:nvSpPr>
        <p:spPr>
          <a:xfrm>
            <a:off x="545285" y="-813733"/>
            <a:ext cx="11140580" cy="6247864"/>
          </a:xfrm>
          <a:prstGeom prst="rect">
            <a:avLst/>
          </a:prstGeom>
          <a:noFill/>
        </p:spPr>
        <p:txBody>
          <a:bodyPr wrap="square">
            <a:spAutoFit/>
          </a:bodyPr>
          <a:lstStyle/>
          <a:p>
            <a:endParaRPr lang="en-GB" sz="1100" b="0" i="0" u="none" strike="noStrike" baseline="0" dirty="0">
              <a:latin typeface="Times New Roman" panose="02020603050405020304" pitchFamily="18" charset="0"/>
            </a:endParaRPr>
          </a:p>
          <a:p>
            <a:endParaRPr lang="en-GB" sz="1100" b="0" i="0" u="none" strike="noStrike" baseline="0" dirty="0">
              <a:latin typeface="Times New Roman" panose="02020603050405020304" pitchFamily="18" charset="0"/>
            </a:endParaRPr>
          </a:p>
          <a:p>
            <a:endParaRPr lang="en-GB" sz="1100" b="0" i="0" u="none" strike="noStrike" baseline="0" dirty="0">
              <a:latin typeface="Times New Roman" panose="02020603050405020304" pitchFamily="18" charset="0"/>
            </a:endParaRPr>
          </a:p>
          <a:p>
            <a:endParaRPr lang="en-GB" sz="1100" b="0" i="0" u="none" strike="noStrike" baseline="0" dirty="0">
              <a:latin typeface="Times New Roman" panose="02020603050405020304" pitchFamily="18" charset="0"/>
            </a:endParaRPr>
          </a:p>
          <a:p>
            <a:endParaRPr lang="en-GB" sz="1100" b="0" i="0" u="none" strike="noStrike" baseline="0" dirty="0">
              <a:latin typeface="Times New Roman" panose="02020603050405020304" pitchFamily="18" charset="0"/>
            </a:endParaRPr>
          </a:p>
          <a:p>
            <a:endParaRPr lang="en-GB" sz="1100" b="0" i="0" u="none" strike="noStrike" baseline="0" dirty="0">
              <a:latin typeface="Times New Roman" panose="02020603050405020304" pitchFamily="18" charset="0"/>
            </a:endParaRPr>
          </a:p>
          <a:p>
            <a:endParaRPr lang="en-GB" sz="1100" b="0" i="0" u="none" strike="noStrike" baseline="0" dirty="0">
              <a:latin typeface="Times New Roman" panose="02020603050405020304" pitchFamily="18" charset="0"/>
            </a:endParaRPr>
          </a:p>
          <a:p>
            <a:endParaRPr lang="en-GB" sz="1100" b="0" i="0" u="none" strike="noStrike" baseline="0" dirty="0">
              <a:latin typeface="Times New Roman" panose="02020603050405020304" pitchFamily="18" charset="0"/>
            </a:endParaRPr>
          </a:p>
          <a:p>
            <a:endParaRPr lang="en-GB" sz="1100" b="0" i="0" u="none" strike="noStrike" baseline="0" dirty="0">
              <a:latin typeface="Times New Roman" panose="02020603050405020304" pitchFamily="18" charset="0"/>
            </a:endParaRPr>
          </a:p>
          <a:p>
            <a:endParaRPr lang="en-GB" sz="1100" b="0" i="0" u="none" strike="noStrike" baseline="0" dirty="0">
              <a:latin typeface="Times New Roman" panose="02020603050405020304" pitchFamily="18" charset="0"/>
            </a:endParaRPr>
          </a:p>
          <a:p>
            <a:endParaRPr lang="en-GB" sz="1100" b="0" i="0" u="none" strike="noStrike" baseline="0" dirty="0">
              <a:latin typeface="Times New Roman" panose="02020603050405020304" pitchFamily="18" charset="0"/>
            </a:endParaRPr>
          </a:p>
          <a:p>
            <a:endParaRPr lang="en-GB" sz="1100" b="0" i="0" u="none" strike="noStrike" baseline="0" dirty="0">
              <a:latin typeface="Times New Roman" panose="02020603050405020304" pitchFamily="18" charset="0"/>
            </a:endParaRPr>
          </a:p>
          <a:p>
            <a:endParaRPr lang="en-GB" sz="1100" b="0" i="0" u="none" strike="noStrike" baseline="0" dirty="0">
              <a:latin typeface="Times New Roman" panose="02020603050405020304" pitchFamily="18" charset="0"/>
            </a:endParaRPr>
          </a:p>
          <a:p>
            <a:endParaRPr lang="en-GB" sz="1100" b="0" i="0" u="none" strike="noStrike" baseline="0" dirty="0">
              <a:latin typeface="Times New Roman" panose="02020603050405020304" pitchFamily="18" charset="0"/>
            </a:endParaRPr>
          </a:p>
          <a:p>
            <a:endParaRPr lang="en-GB" sz="1100" b="0" i="0" u="none" strike="noStrike" baseline="0" dirty="0">
              <a:latin typeface="Times New Roman" panose="02020603050405020304" pitchFamily="18" charset="0"/>
            </a:endParaRPr>
          </a:p>
          <a:p>
            <a:endParaRPr lang="en-GB" sz="1400" b="0" i="0" u="none" strike="noStrike" baseline="0" dirty="0">
              <a:latin typeface="Times New Roman" panose="02020603050405020304" pitchFamily="18" charset="0"/>
            </a:endParaRPr>
          </a:p>
          <a:p>
            <a:r>
              <a:rPr lang="en-US" sz="1400" b="1" i="0" u="none" strike="noStrike" baseline="0" dirty="0">
                <a:solidFill>
                  <a:srgbClr val="008ECE"/>
                </a:solidFill>
                <a:latin typeface="Gill Sans MT" panose="020B0502020104020203" pitchFamily="34" charset="0"/>
              </a:rPr>
              <a:t>What is the installation cost?</a:t>
            </a:r>
          </a:p>
          <a:p>
            <a:pPr marR="3640"/>
            <a:r>
              <a:rPr lang="en-US" sz="1400" b="0" i="0" u="none" strike="noStrike" baseline="0" dirty="0">
                <a:solidFill>
                  <a:srgbClr val="4F5252"/>
                </a:solidFill>
                <a:latin typeface="Calibri" panose="020F0502020204030204" pitchFamily="34" charset="0"/>
              </a:rPr>
              <a:t>A standard installation is £99 subject to survey. This price includes the twist port and router</a:t>
            </a:r>
          </a:p>
          <a:p>
            <a:endParaRPr lang="en-GB" sz="1400" b="0" i="0" u="none" strike="noStrike" baseline="0" dirty="0">
              <a:latin typeface="Calibri" panose="020F0502020204030204" pitchFamily="34" charset="0"/>
            </a:endParaRPr>
          </a:p>
          <a:p>
            <a:r>
              <a:rPr lang="en-US" sz="1400" b="1" i="0" u="none" strike="noStrike" baseline="0" dirty="0">
                <a:solidFill>
                  <a:srgbClr val="008ECE"/>
                </a:solidFill>
                <a:latin typeface="Gill Sans MT" panose="020B0502020104020203" pitchFamily="34" charset="0"/>
              </a:rPr>
              <a:t>How will you get to my premise?</a:t>
            </a:r>
          </a:p>
          <a:p>
            <a:r>
              <a:rPr lang="en-US" sz="1400" b="0" i="0" u="none" strike="noStrike" baseline="0" dirty="0">
                <a:solidFill>
                  <a:srgbClr val="4F5252"/>
                </a:solidFill>
                <a:latin typeface="Calibri" panose="020F0502020204030204" pitchFamily="34" charset="0"/>
              </a:rPr>
              <a:t>To </a:t>
            </a:r>
            <a:r>
              <a:rPr lang="en-US" sz="1400" b="0" i="0" u="none" strike="noStrike" baseline="0" dirty="0" err="1">
                <a:solidFill>
                  <a:srgbClr val="4F5252"/>
                </a:solidFill>
                <a:latin typeface="Calibri" panose="020F0502020204030204" pitchFamily="34" charset="0"/>
              </a:rPr>
              <a:t>minimise</a:t>
            </a:r>
            <a:r>
              <a:rPr lang="en-US" sz="1400" b="0" i="0" u="none" strike="noStrike" baseline="0" dirty="0">
                <a:solidFill>
                  <a:srgbClr val="4F5252"/>
                </a:solidFill>
                <a:latin typeface="Calibri" panose="020F0502020204030204" pitchFamily="34" charset="0"/>
              </a:rPr>
              <a:t> disruption wherever possible we will use existing ducts and telegraph poles to bring the fibre underground or overhead, however some premises may require additional infrastructure.</a:t>
            </a:r>
          </a:p>
          <a:p>
            <a:pPr marR="370"/>
            <a:endParaRPr lang="en-US" sz="1400" b="0" i="0" u="none" strike="noStrike" baseline="0" dirty="0">
              <a:solidFill>
                <a:srgbClr val="4F5252"/>
              </a:solidFill>
              <a:latin typeface="Calibri" panose="020F0502020204030204" pitchFamily="34" charset="0"/>
            </a:endParaRPr>
          </a:p>
          <a:p>
            <a:r>
              <a:rPr lang="en-US" sz="1400" b="1" i="0" u="none" strike="noStrike" baseline="0" dirty="0">
                <a:solidFill>
                  <a:srgbClr val="008ECE"/>
                </a:solidFill>
                <a:latin typeface="Gill Sans MT" panose="020B0502020104020203" pitchFamily="34" charset="0"/>
              </a:rPr>
              <a:t>I am in a contract can I wait to sign up?</a:t>
            </a:r>
          </a:p>
          <a:p>
            <a:r>
              <a:rPr lang="en-US" sz="1400" b="0" i="0" u="none" strike="noStrike" baseline="0" dirty="0">
                <a:solidFill>
                  <a:srgbClr val="4F5252"/>
                </a:solidFill>
                <a:latin typeface="Calibri" panose="020F0502020204030204" pitchFamily="34" charset="0"/>
              </a:rPr>
              <a:t>A range of options are also available for people wishing to switch contract. Please contact us to find out more </a:t>
            </a:r>
          </a:p>
          <a:p>
            <a:endParaRPr lang="en-GB" sz="1400" b="0" i="0" u="none" strike="noStrike" baseline="0" dirty="0">
              <a:latin typeface="Calibri" panose="020F0502020204030204" pitchFamily="34" charset="0"/>
            </a:endParaRPr>
          </a:p>
          <a:p>
            <a:r>
              <a:rPr lang="en-US" sz="1400" b="1" i="0" u="none" strike="noStrike" baseline="0" dirty="0">
                <a:solidFill>
                  <a:srgbClr val="008ECE"/>
                </a:solidFill>
                <a:latin typeface="Gill Sans MT" panose="020B0502020104020203" pitchFamily="34" charset="0"/>
              </a:rPr>
              <a:t>Can I upgrade my service speeds?</a:t>
            </a:r>
          </a:p>
          <a:p>
            <a:r>
              <a:rPr lang="en-US" sz="1400" b="0" i="0" u="none" strike="noStrike" baseline="0" dirty="0">
                <a:solidFill>
                  <a:srgbClr val="4F5252"/>
                </a:solidFill>
                <a:latin typeface="Calibri" panose="020F0502020204030204" pitchFamily="34" charset="0"/>
              </a:rPr>
              <a:t>We can offer upgrade packages for extra speeds during the life of your contract.</a:t>
            </a:r>
          </a:p>
          <a:p>
            <a:endParaRPr lang="en-GB" sz="1400" b="0" i="0" u="none" strike="noStrike" baseline="0" dirty="0">
              <a:latin typeface="Calibri" panose="020F0502020204030204" pitchFamily="34" charset="0"/>
            </a:endParaRPr>
          </a:p>
          <a:p>
            <a:r>
              <a:rPr lang="en-US" sz="1400" b="1" i="0" u="none" strike="noStrike" baseline="0" dirty="0">
                <a:solidFill>
                  <a:srgbClr val="008ECE"/>
                </a:solidFill>
                <a:latin typeface="Gill Sans MT" panose="020B0502020104020203" pitchFamily="34" charset="0"/>
              </a:rPr>
              <a:t>What support services do you offer?</a:t>
            </a:r>
          </a:p>
          <a:p>
            <a:r>
              <a:rPr lang="en-US" sz="1400" b="0" i="0" u="none" strike="noStrike" baseline="0" dirty="0">
                <a:solidFill>
                  <a:srgbClr val="4F5252"/>
                </a:solidFill>
                <a:latin typeface="Calibri" panose="020F0502020204030204" pitchFamily="34" charset="0"/>
              </a:rPr>
              <a:t>Our helpdesk operates 24 hours a day, 7 days a week. All residential packages come with a free standard 5-day Service Level Agreement (SLA). Enhanced SLA’s and business services are available</a:t>
            </a:r>
            <a:r>
              <a:rPr lang="en-US" sz="1100" b="0" i="0" u="none" strike="noStrike" baseline="0" dirty="0">
                <a:solidFill>
                  <a:srgbClr val="4F5252"/>
                </a:solidFill>
                <a:latin typeface="Calibri" panose="020F0502020204030204" pitchFamily="34" charset="0"/>
              </a:rPr>
              <a:t>.</a:t>
            </a:r>
          </a:p>
        </p:txBody>
      </p:sp>
    </p:spTree>
    <p:extLst>
      <p:ext uri="{BB962C8B-B14F-4D97-AF65-F5344CB8AC3E}">
        <p14:creationId xmlns:p14="http://schemas.microsoft.com/office/powerpoint/2010/main" val="2377407792"/>
      </p:ext>
    </p:extLst>
  </p:cSld>
  <p:clrMapOvr>
    <a:masterClrMapping/>
  </p:clrMapOvr>
</p:sld>
</file>

<file path=ppt/theme/theme1.xml><?xml version="1.0" encoding="utf-8"?>
<a:theme xmlns:a="http://schemas.openxmlformats.org/drawingml/2006/main" name="Cover and End Slide Master">
  <a:themeElements>
    <a:clrScheme name="mobile">
      <a:dk1>
        <a:sysClr val="windowText" lastClr="000000"/>
      </a:dk1>
      <a:lt1>
        <a:sysClr val="window" lastClr="FFFFFF"/>
      </a:lt1>
      <a:dk2>
        <a:srgbClr val="44546A"/>
      </a:dk2>
      <a:lt2>
        <a:srgbClr val="E7E6E6"/>
      </a:lt2>
      <a:accent1>
        <a:srgbClr val="3282BE"/>
      </a:accent1>
      <a:accent2>
        <a:srgbClr val="28608C"/>
      </a:accent2>
      <a:accent3>
        <a:srgbClr val="262626"/>
      </a:accent3>
      <a:accent4>
        <a:srgbClr val="3282BE"/>
      </a:accent4>
      <a:accent5>
        <a:srgbClr val="28608C"/>
      </a:accent5>
      <a:accent6>
        <a:srgbClr val="262626"/>
      </a:accent6>
      <a:hlink>
        <a:srgbClr val="FFFFFF"/>
      </a:hlink>
      <a:folHlink>
        <a:srgbClr val="FFFFFF"/>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Custom 2">
      <a:dk1>
        <a:srgbClr val="575756"/>
      </a:dk1>
      <a:lt1>
        <a:srgbClr val="FFFFFF"/>
      </a:lt1>
      <a:dk2>
        <a:srgbClr val="008CCD"/>
      </a:dk2>
      <a:lt2>
        <a:srgbClr val="E7E6E6"/>
      </a:lt2>
      <a:accent1>
        <a:srgbClr val="008CCD"/>
      </a:accent1>
      <a:accent2>
        <a:srgbClr val="8CB3E1"/>
      </a:accent2>
      <a:accent3>
        <a:srgbClr val="004982"/>
      </a:accent3>
      <a:accent4>
        <a:srgbClr val="DCDC00"/>
      </a:accent4>
      <a:accent5>
        <a:srgbClr val="C8C8C8"/>
      </a:accent5>
      <a:accent6>
        <a:srgbClr val="50AF32"/>
      </a:accent6>
      <a:hlink>
        <a:srgbClr val="008CCD"/>
      </a:hlink>
      <a:folHlink>
        <a:srgbClr val="008CCD"/>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63C560CE-2AEE-A44C-941F-0896CADD36A5}" vid="{102B1635-A899-224D-BD91-7EB97751C682}"/>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B8CB54AA2019546AC2A5B2A7F2EF0E1" ma:contentTypeVersion="11" ma:contentTypeDescription="Create a new document." ma:contentTypeScope="" ma:versionID="2ecf0de174384b61d04b03f59c0c726d">
  <xsd:schema xmlns:xsd="http://www.w3.org/2001/XMLSchema" xmlns:xs="http://www.w3.org/2001/XMLSchema" xmlns:p="http://schemas.microsoft.com/office/2006/metadata/properties" xmlns:ns2="ac1da26c-b5bb-4eca-b2a7-b3f226f35663" xmlns:ns3="90438161-8c48-4f7a-8108-b0dc492a1127" targetNamespace="http://schemas.microsoft.com/office/2006/metadata/properties" ma:root="true" ma:fieldsID="2455f61550e7345eaa8c35bb1ca5c285" ns2:_="" ns3:_="">
    <xsd:import namespace="ac1da26c-b5bb-4eca-b2a7-b3f226f35663"/>
    <xsd:import namespace="90438161-8c48-4f7a-8108-b0dc492a112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c1da26c-b5bb-4eca-b2a7-b3f226f356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0438161-8c48-4f7a-8108-b0dc492a112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90438161-8c48-4f7a-8108-b0dc492a1127">
      <UserInfo>
        <DisplayName>Pip Hallewell</DisplayName>
        <AccountId>11</AccountId>
        <AccountType/>
      </UserInfo>
    </SharedWithUsers>
  </documentManagement>
</p:properties>
</file>

<file path=customXml/itemProps1.xml><?xml version="1.0" encoding="utf-8"?>
<ds:datastoreItem xmlns:ds="http://schemas.openxmlformats.org/officeDocument/2006/customXml" ds:itemID="{3887927A-838B-4CA9-9E03-F5A493EE1505}">
  <ds:schemaRefs>
    <ds:schemaRef ds:uri="http://schemas.microsoft.com/sharepoint/v3/contenttype/forms"/>
  </ds:schemaRefs>
</ds:datastoreItem>
</file>

<file path=customXml/itemProps2.xml><?xml version="1.0" encoding="utf-8"?>
<ds:datastoreItem xmlns:ds="http://schemas.openxmlformats.org/officeDocument/2006/customXml" ds:itemID="{75512AC4-1841-423F-A52F-77DD18E210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c1da26c-b5bb-4eca-b2a7-b3f226f35663"/>
    <ds:schemaRef ds:uri="90438161-8c48-4f7a-8108-b0dc492a112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13D4B6E-0304-4093-8F23-69CFE2DCCF7A}">
  <ds:schemaRefs>
    <ds:schemaRef ds:uri="ac1da26c-b5bb-4eca-b2a7-b3f226f35663"/>
    <ds:schemaRef ds:uri="http://schemas.microsoft.com/office/infopath/2007/PartnerControls"/>
    <ds:schemaRef ds:uri="90438161-8c48-4f7a-8108-b0dc492a1127"/>
    <ds:schemaRef ds:uri="http://www.w3.org/XML/1998/namespace"/>
    <ds:schemaRef ds:uri="http://schemas.openxmlformats.org/package/2006/metadata/core-properties"/>
    <ds:schemaRef ds:uri="http://schemas.microsoft.com/office/2006/documentManagement/types"/>
    <ds:schemaRef ds:uri="http://schemas.microsoft.com/office/2006/metadata/properties"/>
    <ds:schemaRef ds:uri="http://purl.org/dc/dcmitype/"/>
    <ds:schemaRef ds:uri="http://purl.org/dc/terms/"/>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0</TotalTime>
  <Words>673</Words>
  <Application>Microsoft Office PowerPoint</Application>
  <PresentationFormat>Widescreen</PresentationFormat>
  <Paragraphs>82</Paragraphs>
  <Slides>10</Slides>
  <Notes>0</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10</vt:i4>
      </vt:variant>
    </vt:vector>
  </HeadingPairs>
  <TitlesOfParts>
    <vt:vector size="21" baseType="lpstr">
      <vt:lpstr>Arial</vt:lpstr>
      <vt:lpstr>Calibri</vt:lpstr>
      <vt:lpstr>Calibri Light</vt:lpstr>
      <vt:lpstr>Gill Sans MT</vt:lpstr>
      <vt:lpstr>museo</vt:lpstr>
      <vt:lpstr>Open Sans</vt:lpstr>
      <vt:lpstr>Segoe UI</vt:lpstr>
      <vt:lpstr>Times New Roman</vt:lpstr>
      <vt:lpstr>Cover and End Slide Master</vt:lpstr>
      <vt:lpstr>Contents Slide Master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Allppt.com;Googleslidesppt.com</dc:creator>
  <cp:lastModifiedBy>Sammie Millard-Jones</cp:lastModifiedBy>
  <cp:revision>36</cp:revision>
  <dcterms:created xsi:type="dcterms:W3CDTF">2018-04-24T17:14:44Z</dcterms:created>
  <dcterms:modified xsi:type="dcterms:W3CDTF">2021-06-21T11:54:45Z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0x0101001B8CB54AA2019546AC2A5B2A7F2EF0E1</vt:lpwstr>
  </property>
</Properties>
</file>